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5A64E-CB21-43F1-91F8-D1E461CC542C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D9BD8-7C00-40DB-B018-22EFBF619A3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252AD-390E-4729-8D13-1482960BF746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DB5DB-D082-4F1C-942B-7E24129D4B7A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8B6E-7A78-4774-9505-E64C0CBDBA81}" type="datetimeFigureOut">
              <a:rPr lang="en-GB" smtClean="0"/>
              <a:t>20/02/2012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CDC2-18AD-4FA3-93FE-3A157165371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1628775"/>
            <a:ext cx="8569325" cy="237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76375" y="2565400"/>
            <a:ext cx="6335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Coalition for Eco-Efficient Comminution</a:t>
            </a:r>
            <a:endParaRPr lang="en-GB" sz="2800" b="1">
              <a:latin typeface="Calibri" pitchFamily="34" charset="0"/>
            </a:endParaRPr>
          </a:p>
        </p:txBody>
      </p:sp>
      <p:pic>
        <p:nvPicPr>
          <p:cNvPr id="10244" name="Picture 4" descr="ceec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57927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7532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126341" cy="105965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AU" dirty="0" smtClean="0"/>
              <a:t>Session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Case Studies: </a:t>
            </a:r>
          </a:p>
          <a:p>
            <a:pPr lvl="1"/>
            <a:r>
              <a:rPr lang="en-AU" dirty="0" smtClean="0"/>
              <a:t>#1: Mine to Mill Case Study 1</a:t>
            </a:r>
          </a:p>
          <a:p>
            <a:pPr lvl="1"/>
            <a:r>
              <a:rPr lang="en-AU" dirty="0" smtClean="0"/>
              <a:t>#2: Optimum Circuit Design Case Study –Throughput Issues</a:t>
            </a:r>
          </a:p>
          <a:p>
            <a:pPr lvl="1"/>
            <a:r>
              <a:rPr lang="en-AU" dirty="0" smtClean="0"/>
              <a:t>#3: Establishing a Grind Curve</a:t>
            </a:r>
          </a:p>
          <a:p>
            <a:pPr lvl="1"/>
            <a:r>
              <a:rPr lang="en-AU" dirty="0" smtClean="0"/>
              <a:t>#4: Optimum Circuit Design Case Study - Expansion</a:t>
            </a:r>
          </a:p>
          <a:p>
            <a:pPr lvl="1"/>
            <a:r>
              <a:rPr lang="en-AU" dirty="0" smtClean="0"/>
              <a:t>#5: Mine to Mill Case Study 2</a:t>
            </a:r>
          </a:p>
          <a:p>
            <a:r>
              <a:rPr lang="en-AU" dirty="0" smtClean="0"/>
              <a:t>Practical Activity – developing your own action plan.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Session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boucaut</dc:creator>
  <cp:lastModifiedBy>sarah boucaut</cp:lastModifiedBy>
  <cp:revision>1</cp:revision>
  <dcterms:created xsi:type="dcterms:W3CDTF">2012-02-19T22:44:29Z</dcterms:created>
  <dcterms:modified xsi:type="dcterms:W3CDTF">2012-02-19T22:44:44Z</dcterms:modified>
</cp:coreProperties>
</file>