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6378-8A41-4FD7-B86C-CBEB073A910D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511C-1D56-48D1-B902-CFF63682F6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252AD-390E-4729-8D13-1482960BF746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DB5DB-D082-4F1C-942B-7E24129D4B7A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DB5DB-D082-4F1C-942B-7E24129D4B7A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DB5DB-D082-4F1C-942B-7E24129D4B7A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B7AC-5406-42F3-B98E-76C2440D651B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3758-0EAC-40AB-B537-115EFCC353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628775"/>
            <a:ext cx="8569325" cy="237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76375" y="2565400"/>
            <a:ext cx="6335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Coalition for Eco-Efficient Comminution</a:t>
            </a:r>
            <a:endParaRPr lang="en-GB" sz="2800" b="1">
              <a:latin typeface="Calibri" pitchFamily="34" charset="0"/>
            </a:endParaRPr>
          </a:p>
        </p:txBody>
      </p:sp>
      <p:pic>
        <p:nvPicPr>
          <p:cNvPr id="10244" name="Picture 4" descr="ceec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57927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7532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126341" cy="105965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AU" dirty="0" smtClean="0"/>
              <a:t>Session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4536504"/>
          </a:xfrm>
        </p:spPr>
        <p:txBody>
          <a:bodyPr>
            <a:normAutofit lnSpcReduction="10000"/>
          </a:bodyPr>
          <a:lstStyle/>
          <a:p>
            <a:r>
              <a:rPr lang="en-AU" sz="3600" dirty="0" smtClean="0"/>
              <a:t>Methodologies for assessing operations</a:t>
            </a:r>
          </a:p>
          <a:p>
            <a:pPr lvl="1"/>
            <a:r>
              <a:rPr lang="en-AU" sz="3200" dirty="0" smtClean="0"/>
              <a:t>Mine-to-Mill Process Optimisation</a:t>
            </a:r>
          </a:p>
          <a:p>
            <a:pPr lvl="1"/>
            <a:r>
              <a:rPr lang="en-AU" sz="3200" dirty="0" err="1" smtClean="0"/>
              <a:t>Grindcurves</a:t>
            </a:r>
            <a:r>
              <a:rPr lang="en-AU" sz="3200" dirty="0" smtClean="0"/>
              <a:t> to monitor SAG mills</a:t>
            </a:r>
          </a:p>
          <a:p>
            <a:pPr lvl="1"/>
            <a:r>
              <a:rPr lang="en-AU" sz="3200" dirty="0" smtClean="0"/>
              <a:t>Optimising circuit performance through simulation</a:t>
            </a:r>
          </a:p>
          <a:p>
            <a:pPr lvl="1"/>
            <a:r>
              <a:rPr lang="en-AU" sz="3200" dirty="0" smtClean="0"/>
              <a:t>Process Audits for ‘Quick Wins’</a:t>
            </a:r>
            <a:endParaRPr lang="en-AU" sz="3200" i="1" dirty="0" smtClean="0">
              <a:solidFill>
                <a:srgbClr val="FF0000"/>
              </a:solidFill>
            </a:endParaRPr>
          </a:p>
          <a:p>
            <a:r>
              <a:rPr lang="en-AU" sz="3600" dirty="0" smtClean="0"/>
              <a:t>Development of a Process Audit Procedure Exercise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800" dirty="0" smtClean="0"/>
              <a:t>Mine to Mill Process Optimisation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3200" dirty="0" smtClean="0"/>
              <a:t>Traditional optimisation and drawbacks</a:t>
            </a:r>
          </a:p>
          <a:p>
            <a:pPr lvl="1"/>
            <a:r>
              <a:rPr lang="en-AU" sz="3200" dirty="0" smtClean="0"/>
              <a:t>Mine to Mill Value chain – key processes and their interaction</a:t>
            </a:r>
          </a:p>
          <a:p>
            <a:pPr lvl="1"/>
            <a:r>
              <a:rPr lang="en-AU" sz="3200" dirty="0" smtClean="0"/>
              <a:t>Introduction to Mine to Mill Process Optimisation</a:t>
            </a:r>
          </a:p>
          <a:p>
            <a:pPr lvl="2"/>
            <a:r>
              <a:rPr lang="en-AU" sz="2800" dirty="0" smtClean="0"/>
              <a:t>Methodology</a:t>
            </a:r>
          </a:p>
          <a:p>
            <a:pPr lvl="2"/>
            <a:r>
              <a:rPr lang="en-AU" sz="2800" dirty="0" smtClean="0"/>
              <a:t>Potential opportunities and challenges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Session 3</vt:lpstr>
      <vt:lpstr>Mine to Mill Process Optimisation</vt:lpstr>
      <vt:lpstr>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boucaut</dc:creator>
  <cp:lastModifiedBy>sarah boucaut</cp:lastModifiedBy>
  <cp:revision>1</cp:revision>
  <dcterms:created xsi:type="dcterms:W3CDTF">2012-02-19T22:42:14Z</dcterms:created>
  <dcterms:modified xsi:type="dcterms:W3CDTF">2012-02-19T22:42:45Z</dcterms:modified>
</cp:coreProperties>
</file>