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0FCC-95CA-491B-B1F3-E3E2280AA7AE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BEF8-BF02-4CED-8346-DC6CB42FDE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252AD-390E-4729-8D13-1482960BF746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DB5DB-D082-4F1C-942B-7E24129D4B7A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AF73-EE4A-4927-A295-7541D0F30842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FAA1-A572-4CBF-821F-CBE5B79B3A4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628775"/>
            <a:ext cx="8569325" cy="237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76375" y="2565400"/>
            <a:ext cx="6335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Coalition for Eco-Efficient Comminution</a:t>
            </a:r>
            <a:endParaRPr lang="en-GB" sz="2800" b="1">
              <a:latin typeface="Calibri" pitchFamily="34" charset="0"/>
            </a:endParaRPr>
          </a:p>
        </p:txBody>
      </p:sp>
      <p:pic>
        <p:nvPicPr>
          <p:cNvPr id="10244" name="Picture 4" descr="ceec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57927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7532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126341" cy="105965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Session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Orebody variability and uncertainty</a:t>
            </a:r>
          </a:p>
          <a:p>
            <a:r>
              <a:rPr lang="en-AU" dirty="0" smtClean="0"/>
              <a:t>Geometallurgy</a:t>
            </a:r>
          </a:p>
          <a:p>
            <a:r>
              <a:rPr lang="en-AU" dirty="0" smtClean="0"/>
              <a:t>Performance characterisation for </a:t>
            </a:r>
            <a:r>
              <a:rPr lang="en-AU" dirty="0" err="1" smtClean="0"/>
              <a:t>GeoMet</a:t>
            </a:r>
            <a:endParaRPr lang="en-AU" dirty="0" smtClean="0"/>
          </a:p>
          <a:p>
            <a:r>
              <a:rPr lang="en-AU" dirty="0" smtClean="0"/>
              <a:t>Simulation tools – JKSimMet, SEE</a:t>
            </a:r>
          </a:p>
          <a:p>
            <a:r>
              <a:rPr lang="en-AU" dirty="0" smtClean="0"/>
              <a:t>Flexible circuit design principles</a:t>
            </a:r>
          </a:p>
          <a:p>
            <a:r>
              <a:rPr lang="en-AU" dirty="0" smtClean="0"/>
              <a:t>Practical activity – application of tools and/or methods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Session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boucaut</dc:creator>
  <cp:lastModifiedBy>sarah boucaut</cp:lastModifiedBy>
  <cp:revision>1</cp:revision>
  <dcterms:created xsi:type="dcterms:W3CDTF">2012-02-19T22:39:35Z</dcterms:created>
  <dcterms:modified xsi:type="dcterms:W3CDTF">2012-02-19T22:41:39Z</dcterms:modified>
</cp:coreProperties>
</file>