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9"/>
  </p:notesMasterIdLst>
  <p:handoutMasterIdLst>
    <p:handoutMasterId r:id="rId10"/>
  </p:handoutMasterIdLst>
  <p:sldIdLst>
    <p:sldId id="273" r:id="rId3"/>
    <p:sldId id="402" r:id="rId4"/>
    <p:sldId id="400" r:id="rId5"/>
    <p:sldId id="370" r:id="rId6"/>
    <p:sldId id="399" r:id="rId7"/>
    <p:sldId id="274" r:id="rId8"/>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ACF"/>
    <a:srgbClr val="F4EA9A"/>
    <a:srgbClr val="B8C577"/>
    <a:srgbClr val="BCDCD1"/>
    <a:srgbClr val="767475"/>
    <a:srgbClr val="BBBAB0"/>
    <a:srgbClr val="8EA5B7"/>
    <a:srgbClr val="7D8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71" autoAdjust="0"/>
    <p:restoredTop sz="92362" autoAdjust="0"/>
  </p:normalViewPr>
  <p:slideViewPr>
    <p:cSldViewPr snapToGrid="0">
      <p:cViewPr>
        <p:scale>
          <a:sx n="86" d="100"/>
          <a:sy n="86" d="100"/>
        </p:scale>
        <p:origin x="-2058" y="-390"/>
      </p:cViewPr>
      <p:guideLst>
        <p:guide orient="horz" pos="2160"/>
        <p:guide orient="horz" pos="816"/>
        <p:guide orient="horz" pos="3917"/>
        <p:guide orient="horz" pos="3732"/>
        <p:guide orient="horz" pos="1260"/>
        <p:guide orient="horz" pos="3456"/>
        <p:guide orient="horz"/>
        <p:guide pos="2880"/>
        <p:guide pos="294"/>
        <p:guide pos="5466"/>
        <p:guide pos="3106"/>
        <p:guide pos="2653"/>
        <p:guide pos="4324"/>
        <p:guide pos="14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130"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39" tIns="49520" rIns="99039" bIns="49520" rtlCol="0"/>
          <a:lstStyle>
            <a:lvl1pPr algn="l" fontAlgn="auto">
              <a:spcBef>
                <a:spcPts val="0"/>
              </a:spcBef>
              <a:spcAft>
                <a:spcPts val="0"/>
              </a:spcAft>
              <a:defRPr sz="1300">
                <a:latin typeface="+mn-lt"/>
              </a:defRPr>
            </a:lvl1pPr>
          </a:lstStyle>
          <a:p>
            <a:pPr>
              <a:defRPr/>
            </a:pPr>
            <a:endParaRPr lang="en-AU"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9039" tIns="49520" rIns="99039" bIns="49520" rtlCol="0"/>
          <a:lstStyle>
            <a:lvl1pPr algn="r" fontAlgn="auto">
              <a:spcBef>
                <a:spcPts val="0"/>
              </a:spcBef>
              <a:spcAft>
                <a:spcPts val="0"/>
              </a:spcAft>
              <a:defRPr sz="1300">
                <a:latin typeface="+mn-lt"/>
              </a:defRPr>
            </a:lvl1pPr>
          </a:lstStyle>
          <a:p>
            <a:pPr>
              <a:defRPr/>
            </a:pPr>
            <a:fld id="{0E9387B4-86C9-4520-B898-51D18061CD7C}" type="datetimeFigureOut">
              <a:rPr lang="en-AU"/>
              <a:pPr>
                <a:defRPr/>
              </a:pPr>
              <a:t>24/07/2012</a:t>
            </a:fld>
            <a:endParaRPr lang="en-AU"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9039" tIns="49520" rIns="99039" bIns="49520" rtlCol="0" anchor="b"/>
          <a:lstStyle>
            <a:lvl1pPr algn="l" fontAlgn="auto">
              <a:spcBef>
                <a:spcPts val="0"/>
              </a:spcBef>
              <a:spcAft>
                <a:spcPts val="0"/>
              </a:spcAft>
              <a:defRPr sz="1300">
                <a:latin typeface="+mn-lt"/>
              </a:defRPr>
            </a:lvl1pPr>
          </a:lstStyle>
          <a:p>
            <a:pPr>
              <a:defRPr/>
            </a:pPr>
            <a:endParaRPr lang="en-AU"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39" tIns="49520" rIns="99039" bIns="49520" rtlCol="0" anchor="b"/>
          <a:lstStyle>
            <a:lvl1pPr algn="r" fontAlgn="auto">
              <a:spcBef>
                <a:spcPts val="0"/>
              </a:spcBef>
              <a:spcAft>
                <a:spcPts val="0"/>
              </a:spcAft>
              <a:defRPr sz="1300">
                <a:latin typeface="+mn-lt"/>
              </a:defRPr>
            </a:lvl1pPr>
          </a:lstStyle>
          <a:p>
            <a:pPr>
              <a:defRPr/>
            </a:pPr>
            <a:fld id="{F4F51A33-2AD0-4612-8C33-19A1313E49CF}" type="slidenum">
              <a:rPr lang="en-AU"/>
              <a:pPr>
                <a:defRPr/>
              </a:pPr>
              <a:t>‹#›</a:t>
            </a:fld>
            <a:endParaRPr lang="en-AU" dirty="0"/>
          </a:p>
        </p:txBody>
      </p:sp>
    </p:spTree>
    <p:extLst>
      <p:ext uri="{BB962C8B-B14F-4D97-AF65-F5344CB8AC3E}">
        <p14:creationId xmlns:p14="http://schemas.microsoft.com/office/powerpoint/2010/main" val="412041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39" tIns="49520" rIns="99039" bIns="49520" rtlCol="0"/>
          <a:lstStyle>
            <a:lvl1pPr algn="l" fontAlgn="auto">
              <a:spcBef>
                <a:spcPts val="0"/>
              </a:spcBef>
              <a:spcAft>
                <a:spcPts val="0"/>
              </a:spcAft>
              <a:defRPr sz="1300">
                <a:latin typeface="+mn-lt"/>
              </a:defRPr>
            </a:lvl1pPr>
          </a:lstStyle>
          <a:p>
            <a:pPr>
              <a:defRPr/>
            </a:pPr>
            <a:endParaRPr lang="en-AU" dirty="0"/>
          </a:p>
        </p:txBody>
      </p:sp>
      <p:sp>
        <p:nvSpPr>
          <p:cNvPr id="3" name="Date Placeholder 2"/>
          <p:cNvSpPr>
            <a:spLocks noGrp="1"/>
          </p:cNvSpPr>
          <p:nvPr>
            <p:ph type="dt" idx="1"/>
          </p:nvPr>
        </p:nvSpPr>
        <p:spPr>
          <a:xfrm>
            <a:off x="4021138" y="0"/>
            <a:ext cx="3076575" cy="511175"/>
          </a:xfrm>
          <a:prstGeom prst="rect">
            <a:avLst/>
          </a:prstGeom>
        </p:spPr>
        <p:txBody>
          <a:bodyPr vert="horz" lIns="99039" tIns="49520" rIns="99039" bIns="49520" rtlCol="0"/>
          <a:lstStyle>
            <a:lvl1pPr algn="r" fontAlgn="auto">
              <a:spcBef>
                <a:spcPts val="0"/>
              </a:spcBef>
              <a:spcAft>
                <a:spcPts val="0"/>
              </a:spcAft>
              <a:defRPr sz="1300">
                <a:latin typeface="+mn-lt"/>
              </a:defRPr>
            </a:lvl1pPr>
          </a:lstStyle>
          <a:p>
            <a:pPr>
              <a:defRPr/>
            </a:pPr>
            <a:fld id="{816ABD5F-2433-4D88-BE31-1FDA85453BE9}" type="datetimeFigureOut">
              <a:rPr lang="en-AU"/>
              <a:pPr>
                <a:defRPr/>
              </a:pPr>
              <a:t>24/07/2012</a:t>
            </a:fld>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20" rIns="99039" bIns="49520" rtlCol="0" anchor="ctr"/>
          <a:lstStyle/>
          <a:p>
            <a:pPr lvl="0"/>
            <a:endParaRPr lang="en-AU" noProof="0"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39" tIns="49520" rIns="99039" bIns="495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39" tIns="49520" rIns="99039" bIns="49520" rtlCol="0" anchor="b"/>
          <a:lstStyle>
            <a:lvl1pPr algn="l" fontAlgn="auto">
              <a:spcBef>
                <a:spcPts val="0"/>
              </a:spcBef>
              <a:spcAft>
                <a:spcPts val="0"/>
              </a:spcAft>
              <a:defRPr sz="1300">
                <a:latin typeface="+mn-lt"/>
              </a:defRPr>
            </a:lvl1pPr>
          </a:lstStyle>
          <a:p>
            <a:pPr>
              <a:defRPr/>
            </a:pPr>
            <a:endParaRPr lang="en-AU"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39" tIns="49520" rIns="99039" bIns="49520" rtlCol="0" anchor="b"/>
          <a:lstStyle>
            <a:lvl1pPr algn="r" fontAlgn="auto">
              <a:spcBef>
                <a:spcPts val="0"/>
              </a:spcBef>
              <a:spcAft>
                <a:spcPts val="0"/>
              </a:spcAft>
              <a:defRPr sz="1300">
                <a:latin typeface="+mn-lt"/>
              </a:defRPr>
            </a:lvl1pPr>
          </a:lstStyle>
          <a:p>
            <a:pPr>
              <a:defRPr/>
            </a:pPr>
            <a:fld id="{88F5469D-F6A0-48F5-8666-3AA52E4BDF78}" type="slidenum">
              <a:rPr lang="en-AU"/>
              <a:pPr>
                <a:defRPr/>
              </a:pPr>
              <a:t>‹#›</a:t>
            </a:fld>
            <a:endParaRPr lang="en-AU" dirty="0"/>
          </a:p>
        </p:txBody>
      </p:sp>
    </p:spTree>
    <p:extLst>
      <p:ext uri="{BB962C8B-B14F-4D97-AF65-F5344CB8AC3E}">
        <p14:creationId xmlns:p14="http://schemas.microsoft.com/office/powerpoint/2010/main" val="2966419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E1BC61-D72F-49BC-B9E9-870F16436B81}" type="slidenum">
              <a:rPr lang="en-AU" smtClean="0"/>
              <a:pPr fontAlgn="base">
                <a:spcBef>
                  <a:spcPct val="0"/>
                </a:spcBef>
                <a:spcAft>
                  <a:spcPct val="0"/>
                </a:spcAft>
              </a:pPr>
              <a:t>1</a:t>
            </a:fld>
            <a:endParaRPr lang="en-AU" dirty="0"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Key message is decline in overall copper grade with rapidly increased demand.  Key advances in smelting and </a:t>
            </a:r>
            <a:r>
              <a:rPr lang="en-AU" dirty="0" err="1" smtClean="0"/>
              <a:t>hdromet</a:t>
            </a:r>
            <a:r>
              <a:rPr lang="en-AU" dirty="0" smtClean="0"/>
              <a:t> technologies have enabled lower grade resources to be exploited but additional technology breakthroughs will be required, particularly in sulphide s, to exploit the expected future low grade deposits economically .  At places like </a:t>
            </a:r>
            <a:r>
              <a:rPr lang="en-AU" dirty="0" err="1" smtClean="0"/>
              <a:t>Escondida</a:t>
            </a:r>
            <a:r>
              <a:rPr lang="en-AU" dirty="0" smtClean="0"/>
              <a:t>, this will be coming from increasingly deeper pits (+450m).</a:t>
            </a:r>
          </a:p>
          <a:p>
            <a:r>
              <a:rPr lang="en-AU" dirty="0" smtClean="0"/>
              <a:t>Extraction of Copper Sulphides is using the same base technology developed 50-100 years ago.  Has relied on incremental improvements in flotation cell design and mill design but has basically been driven by larger and larger equipment to enable higher rates of processing to offset falling grade.</a:t>
            </a:r>
            <a:endParaRPr lang="en-US" dirty="0"/>
          </a:p>
        </p:txBody>
      </p:sp>
      <p:sp>
        <p:nvSpPr>
          <p:cNvPr id="4" name="Slide Number Placeholder 3"/>
          <p:cNvSpPr>
            <a:spLocks noGrp="1"/>
          </p:cNvSpPr>
          <p:nvPr>
            <p:ph type="sldNum" sz="quarter" idx="10"/>
          </p:nvPr>
        </p:nvSpPr>
        <p:spPr/>
        <p:txBody>
          <a:bodyPr/>
          <a:lstStyle/>
          <a:p>
            <a:fld id="{197EC5A1-FEAF-4580-B672-EBC004D66860}" type="slidenum">
              <a:rPr lang="en-AU" smtClean="0">
                <a:solidFill>
                  <a:prstClr val="black"/>
                </a:solidFill>
              </a:rPr>
              <a:pPr/>
              <a:t>3</a:t>
            </a:fld>
            <a:endParaRPr lang="en-A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ext only">
    <p:spTree>
      <p:nvGrpSpPr>
        <p:cNvPr id="1" name=""/>
        <p:cNvGrpSpPr/>
        <p:nvPr/>
      </p:nvGrpSpPr>
      <p:grpSpPr>
        <a:xfrm>
          <a:off x="0" y="0"/>
          <a:ext cx="0" cy="0"/>
          <a:chOff x="0" y="0"/>
          <a:chExt cx="0" cy="0"/>
        </a:xfrm>
      </p:grpSpPr>
      <p:pic>
        <p:nvPicPr>
          <p:cNvPr id="4" name="Picture 6" descr="BHPB_Sandstone vignette_cmyk.eps"/>
          <p:cNvPicPr>
            <a:picLocks noChangeAspect="1"/>
          </p:cNvPicPr>
          <p:nvPr userDrawn="1"/>
        </p:nvPicPr>
        <p:blipFill>
          <a:blip r:embed="rId2" cstate="print"/>
          <a:srcRect/>
          <a:stretch>
            <a:fillRect/>
          </a:stretch>
        </p:blipFill>
        <p:spPr bwMode="auto">
          <a:xfrm>
            <a:off x="-26988" y="-9525"/>
            <a:ext cx="9180513" cy="3765550"/>
          </a:xfrm>
          <a:prstGeom prst="rect">
            <a:avLst/>
          </a:prstGeom>
          <a:noFill/>
          <a:ln w="9525">
            <a:noFill/>
            <a:miter lim="800000"/>
            <a:headEnd/>
            <a:tailEnd/>
          </a:ln>
        </p:spPr>
      </p:pic>
      <p:cxnSp>
        <p:nvCxnSpPr>
          <p:cNvPr id="5" name="Straight Connector 4"/>
          <p:cNvCxnSpPr/>
          <p:nvPr userDrawn="1"/>
        </p:nvCxnSpPr>
        <p:spPr>
          <a:xfrm>
            <a:off x="-26988" y="3762375"/>
            <a:ext cx="9180513" cy="0"/>
          </a:xfrm>
          <a:prstGeom prst="line">
            <a:avLst/>
          </a:prstGeom>
          <a:ln w="476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15" descr="BHPB_master_cmyk.jpg"/>
          <p:cNvPicPr>
            <a:picLocks noChangeAspect="1"/>
          </p:cNvPicPr>
          <p:nvPr userDrawn="1"/>
        </p:nvPicPr>
        <p:blipFill>
          <a:blip r:embed="rId3" cstate="print"/>
          <a:srcRect/>
          <a:stretch>
            <a:fillRect/>
          </a:stretch>
        </p:blipFill>
        <p:spPr bwMode="auto">
          <a:xfrm>
            <a:off x="6581775" y="4238625"/>
            <a:ext cx="2087563" cy="1620838"/>
          </a:xfrm>
          <a:prstGeom prst="rect">
            <a:avLst/>
          </a:prstGeom>
          <a:noFill/>
          <a:ln w="9525">
            <a:noFill/>
            <a:miter lim="800000"/>
            <a:headEnd/>
            <a:tailEnd/>
          </a:ln>
        </p:spPr>
      </p:pic>
      <p:pic>
        <p:nvPicPr>
          <p:cNvPr id="7" name="Picture 9" descr="BHPB_Terracotta_master stripe.png"/>
          <p:cNvPicPr>
            <a:picLocks/>
          </p:cNvPicPr>
          <p:nvPr userDrawn="1"/>
        </p:nvPicPr>
        <p:blipFill>
          <a:blip r:embed="rId4" cstate="print"/>
          <a:srcRect/>
          <a:stretch>
            <a:fillRect/>
          </a:stretch>
        </p:blipFill>
        <p:spPr bwMode="auto">
          <a:xfrm>
            <a:off x="0" y="6319838"/>
            <a:ext cx="9144000" cy="539750"/>
          </a:xfrm>
          <a:prstGeom prst="rect">
            <a:avLst/>
          </a:prstGeom>
          <a:noFill/>
          <a:ln w="9525">
            <a:noFill/>
            <a:miter lim="800000"/>
            <a:headEnd/>
            <a:tailEnd/>
          </a:ln>
        </p:spPr>
      </p:pic>
      <p:sp>
        <p:nvSpPr>
          <p:cNvPr id="2" name="Title 1"/>
          <p:cNvSpPr>
            <a:spLocks noGrp="1"/>
          </p:cNvSpPr>
          <p:nvPr>
            <p:ph type="ctrTitle"/>
          </p:nvPr>
        </p:nvSpPr>
        <p:spPr>
          <a:xfrm>
            <a:off x="466725" y="276226"/>
            <a:ext cx="7772400" cy="1295400"/>
          </a:xfrm>
        </p:spPr>
        <p:txBody>
          <a:bodyPr anchor="t">
            <a:normAutofit/>
          </a:bodyPr>
          <a:lstStyle>
            <a:lvl1pPr>
              <a:defRPr sz="3600">
                <a:solidFill>
                  <a:srgbClr val="E85100"/>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466725" y="1714500"/>
            <a:ext cx="6400800" cy="1117022"/>
          </a:xfrm>
        </p:spPr>
        <p:txBody>
          <a:bodyPr/>
          <a:lstStyle>
            <a:lvl1pPr marL="0" indent="0" algn="l">
              <a:spcBef>
                <a:spcPts val="0"/>
              </a:spcBef>
              <a:spcAft>
                <a:spcPts val="0"/>
              </a:spcAft>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Footer Placeholder 4"/>
          <p:cNvSpPr>
            <a:spLocks noGrp="1"/>
          </p:cNvSpPr>
          <p:nvPr>
            <p:ph type="ftr" sz="quarter" idx="10"/>
          </p:nvPr>
        </p:nvSpPr>
        <p:spPr/>
        <p:txBody>
          <a:bodyPr/>
          <a:lstStyle>
            <a:lvl1pPr>
              <a:defRPr/>
            </a:lvl1pPr>
          </a:lstStyle>
          <a:p>
            <a:pPr>
              <a:defRPr/>
            </a:pPr>
            <a:r>
              <a:rPr lang="en-AU" dirty="0"/>
              <a:t>Name, Position, Department, Day Month Year</a:t>
            </a:r>
          </a:p>
        </p:txBody>
      </p:sp>
      <p:sp>
        <p:nvSpPr>
          <p:cNvPr id="4" name="Slide Number Placeholder 5"/>
          <p:cNvSpPr>
            <a:spLocks noGrp="1"/>
          </p:cNvSpPr>
          <p:nvPr>
            <p:ph type="sldNum" sz="quarter" idx="11"/>
          </p:nvPr>
        </p:nvSpPr>
        <p:spPr/>
        <p:txBody>
          <a:bodyPr/>
          <a:lstStyle>
            <a:lvl1pPr>
              <a:defRPr/>
            </a:lvl1pPr>
          </a:lstStyle>
          <a:p>
            <a:pPr>
              <a:defRPr/>
            </a:pPr>
            <a:r>
              <a:rPr lang="en-AU" dirty="0"/>
              <a:t>Slide </a:t>
            </a:r>
            <a:fld id="{1EA67E56-9C44-45B4-89F0-46B55382DC27}" type="slidenum">
              <a:rPr lang="en-AU"/>
              <a:pPr>
                <a:defRPr/>
              </a:pPr>
              <a:t>‹#›</a:t>
            </a:fld>
            <a:endParaRPr lang="en-AU"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Picture Placeholder 2"/>
          <p:cNvSpPr>
            <a:spLocks noGrp="1"/>
          </p:cNvSpPr>
          <p:nvPr>
            <p:ph type="pic" idx="1"/>
          </p:nvPr>
        </p:nvSpPr>
        <p:spPr>
          <a:xfrm>
            <a:off x="466725" y="1295400"/>
            <a:ext cx="8201314" cy="4725888"/>
          </a:xfrm>
        </p:spPr>
        <p:txBody>
          <a:bodyPr rtlCol="0">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Footer Placeholder 4"/>
          <p:cNvSpPr>
            <a:spLocks noGrp="1"/>
          </p:cNvSpPr>
          <p:nvPr>
            <p:ph type="ftr" sz="quarter" idx="10"/>
          </p:nvPr>
        </p:nvSpPr>
        <p:spPr/>
        <p:txBody>
          <a:bodyPr/>
          <a:lstStyle>
            <a:lvl1pPr>
              <a:defRPr/>
            </a:lvl1pPr>
          </a:lstStyle>
          <a:p>
            <a:pPr>
              <a:defRPr/>
            </a:pPr>
            <a:r>
              <a:rPr lang="en-AU" dirty="0"/>
              <a:t>Name, Position, Department, Day Month Year</a:t>
            </a:r>
          </a:p>
        </p:txBody>
      </p:sp>
      <p:sp>
        <p:nvSpPr>
          <p:cNvPr id="6" name="Slide Number Placeholder 5"/>
          <p:cNvSpPr>
            <a:spLocks noGrp="1"/>
          </p:cNvSpPr>
          <p:nvPr>
            <p:ph type="sldNum" sz="quarter" idx="11"/>
          </p:nvPr>
        </p:nvSpPr>
        <p:spPr/>
        <p:txBody>
          <a:bodyPr/>
          <a:lstStyle>
            <a:lvl1pPr>
              <a:defRPr/>
            </a:lvl1pPr>
          </a:lstStyle>
          <a:p>
            <a:pPr>
              <a:defRPr/>
            </a:pPr>
            <a:r>
              <a:rPr lang="en-AU" dirty="0"/>
              <a:t>Slide </a:t>
            </a:r>
            <a:fld id="{2D715B0A-157A-4FCF-8E59-8EB785D0FFED}" type="slidenum">
              <a:rPr lang="en-AU"/>
              <a:pPr>
                <a:defRPr/>
              </a:pPr>
              <a:t>‹#›</a:t>
            </a:fld>
            <a:endParaRPr lang="en-AU" dirty="0"/>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p slide">
    <p:spTree>
      <p:nvGrpSpPr>
        <p:cNvPr id="1" name=""/>
        <p:cNvGrpSpPr/>
        <p:nvPr/>
      </p:nvGrpSpPr>
      <p:grpSpPr>
        <a:xfrm>
          <a:off x="0" y="0"/>
          <a:ext cx="0" cy="0"/>
          <a:chOff x="0" y="0"/>
          <a:chExt cx="0" cy="0"/>
        </a:xfrm>
      </p:grpSpPr>
      <p:sp>
        <p:nvSpPr>
          <p:cNvPr id="3" name="Freeform 4"/>
          <p:cNvSpPr>
            <a:spLocks noEditPoints="1"/>
          </p:cNvSpPr>
          <p:nvPr userDrawn="1"/>
        </p:nvSpPr>
        <p:spPr bwMode="gray">
          <a:xfrm>
            <a:off x="493713" y="1374775"/>
            <a:ext cx="8147050" cy="4676775"/>
          </a:xfrm>
          <a:custGeom>
            <a:avLst/>
            <a:gdLst>
              <a:gd name="T0" fmla="*/ 409 w 2554"/>
              <a:gd name="T1" fmla="*/ 112 h 1470"/>
              <a:gd name="T2" fmla="*/ 504 w 2554"/>
              <a:gd name="T3" fmla="*/ 168 h 1470"/>
              <a:gd name="T4" fmla="*/ 569 w 2554"/>
              <a:gd name="T5" fmla="*/ 120 h 1470"/>
              <a:gd name="T6" fmla="*/ 608 w 2554"/>
              <a:gd name="T7" fmla="*/ 125 h 1470"/>
              <a:gd name="T8" fmla="*/ 549 w 2554"/>
              <a:gd name="T9" fmla="*/ 47 h 1470"/>
              <a:gd name="T10" fmla="*/ 817 w 2554"/>
              <a:gd name="T11" fmla="*/ 302 h 1470"/>
              <a:gd name="T12" fmla="*/ 1017 w 2554"/>
              <a:gd name="T13" fmla="*/ 191 h 1470"/>
              <a:gd name="T14" fmla="*/ 1040 w 2554"/>
              <a:gd name="T15" fmla="*/ 40 h 1470"/>
              <a:gd name="T16" fmla="*/ 828 w 2554"/>
              <a:gd name="T17" fmla="*/ 49 h 1470"/>
              <a:gd name="T18" fmla="*/ 1026 w 2554"/>
              <a:gd name="T19" fmla="*/ 307 h 1470"/>
              <a:gd name="T20" fmla="*/ 629 w 2554"/>
              <a:gd name="T21" fmla="*/ 765 h 1470"/>
              <a:gd name="T22" fmla="*/ 703 w 2554"/>
              <a:gd name="T23" fmla="*/ 1114 h 1470"/>
              <a:gd name="T24" fmla="*/ 745 w 2554"/>
              <a:gd name="T25" fmla="*/ 1316 h 1470"/>
              <a:gd name="T26" fmla="*/ 840 w 2554"/>
              <a:gd name="T27" fmla="*/ 947 h 1470"/>
              <a:gd name="T28" fmla="*/ 587 w 2554"/>
              <a:gd name="T29" fmla="*/ 701 h 1470"/>
              <a:gd name="T30" fmla="*/ 781 w 2554"/>
              <a:gd name="T31" fmla="*/ 510 h 1470"/>
              <a:gd name="T32" fmla="*/ 629 w 2554"/>
              <a:gd name="T33" fmla="*/ 457 h 1470"/>
              <a:gd name="T34" fmla="*/ 664 w 2554"/>
              <a:gd name="T35" fmla="*/ 253 h 1470"/>
              <a:gd name="T36" fmla="*/ 633 w 2554"/>
              <a:gd name="T37" fmla="*/ 193 h 1470"/>
              <a:gd name="T38" fmla="*/ 483 w 2554"/>
              <a:gd name="T39" fmla="*/ 262 h 1470"/>
              <a:gd name="T40" fmla="*/ 368 w 2554"/>
              <a:gd name="T41" fmla="*/ 226 h 1470"/>
              <a:gd name="T42" fmla="*/ 50 w 2554"/>
              <a:gd name="T43" fmla="*/ 250 h 1470"/>
              <a:gd name="T44" fmla="*/ 136 w 2554"/>
              <a:gd name="T45" fmla="*/ 381 h 1470"/>
              <a:gd name="T46" fmla="*/ 411 w 2554"/>
              <a:gd name="T47" fmla="*/ 731 h 1470"/>
              <a:gd name="T48" fmla="*/ 1856 w 2554"/>
              <a:gd name="T49" fmla="*/ 62 h 1470"/>
              <a:gd name="T50" fmla="*/ 1643 w 2554"/>
              <a:gd name="T51" fmla="*/ 153 h 1470"/>
              <a:gd name="T52" fmla="*/ 1358 w 2554"/>
              <a:gd name="T53" fmla="*/ 93 h 1470"/>
              <a:gd name="T54" fmla="*/ 1155 w 2554"/>
              <a:gd name="T55" fmla="*/ 402 h 1470"/>
              <a:gd name="T56" fmla="*/ 2177 w 2554"/>
              <a:gd name="T57" fmla="*/ 618 h 1470"/>
              <a:gd name="T58" fmla="*/ 2077 w 2554"/>
              <a:gd name="T59" fmla="*/ 879 h 1470"/>
              <a:gd name="T60" fmla="*/ 1563 w 2554"/>
              <a:gd name="T61" fmla="*/ 1073 h 1470"/>
              <a:gd name="T62" fmla="*/ 1409 w 2554"/>
              <a:gd name="T63" fmla="*/ 248 h 1470"/>
              <a:gd name="T64" fmla="*/ 1315 w 2554"/>
              <a:gd name="T65" fmla="*/ 351 h 1470"/>
              <a:gd name="T66" fmla="*/ 1232 w 2554"/>
              <a:gd name="T67" fmla="*/ 482 h 1470"/>
              <a:gd name="T68" fmla="*/ 1218 w 2554"/>
              <a:gd name="T69" fmla="*/ 573 h 1470"/>
              <a:gd name="T70" fmla="*/ 1393 w 2554"/>
              <a:gd name="T71" fmla="*/ 594 h 1470"/>
              <a:gd name="T72" fmla="*/ 1403 w 2554"/>
              <a:gd name="T73" fmla="*/ 631 h 1470"/>
              <a:gd name="T74" fmla="*/ 1164 w 2554"/>
              <a:gd name="T75" fmla="*/ 645 h 1470"/>
              <a:gd name="T76" fmla="*/ 1259 w 2554"/>
              <a:gd name="T77" fmla="*/ 928 h 1470"/>
              <a:gd name="T78" fmla="*/ 1454 w 2554"/>
              <a:gd name="T79" fmla="*/ 1124 h 1470"/>
              <a:gd name="T80" fmla="*/ 1474 w 2554"/>
              <a:gd name="T81" fmla="*/ 799 h 1470"/>
              <a:gd name="T82" fmla="*/ 1627 w 2554"/>
              <a:gd name="T83" fmla="*/ 754 h 1470"/>
              <a:gd name="T84" fmla="*/ 1741 w 2554"/>
              <a:gd name="T85" fmla="*/ 849 h 1470"/>
              <a:gd name="T86" fmla="*/ 1903 w 2554"/>
              <a:gd name="T87" fmla="*/ 850 h 1470"/>
              <a:gd name="T88" fmla="*/ 1978 w 2554"/>
              <a:gd name="T89" fmla="*/ 848 h 1470"/>
              <a:gd name="T90" fmla="*/ 2071 w 2554"/>
              <a:gd name="T91" fmla="*/ 689 h 1470"/>
              <a:gd name="T92" fmla="*/ 2098 w 2554"/>
              <a:gd name="T93" fmla="*/ 601 h 1470"/>
              <a:gd name="T94" fmla="*/ 2203 w 2554"/>
              <a:gd name="T95" fmla="*/ 478 h 1470"/>
              <a:gd name="T96" fmla="*/ 2190 w 2554"/>
              <a:gd name="T97" fmla="*/ 409 h 1470"/>
              <a:gd name="T98" fmla="*/ 2319 w 2554"/>
              <a:gd name="T99" fmla="*/ 394 h 1470"/>
              <a:gd name="T100" fmla="*/ 2434 w 2554"/>
              <a:gd name="T101" fmla="*/ 346 h 1470"/>
              <a:gd name="T102" fmla="*/ 2468 w 2554"/>
              <a:gd name="T103" fmla="*/ 240 h 1470"/>
              <a:gd name="T104" fmla="*/ 2227 w 2554"/>
              <a:gd name="T105" fmla="*/ 189 h 1470"/>
              <a:gd name="T106" fmla="*/ 1988 w 2554"/>
              <a:gd name="T107" fmla="*/ 167 h 1470"/>
              <a:gd name="T108" fmla="*/ 1774 w 2554"/>
              <a:gd name="T109" fmla="*/ 182 h 1470"/>
              <a:gd name="T110" fmla="*/ 1629 w 2554"/>
              <a:gd name="T111" fmla="*/ 260 h 1470"/>
              <a:gd name="T112" fmla="*/ 2055 w 2554"/>
              <a:gd name="T113" fmla="*/ 892 h 1470"/>
              <a:gd name="T114" fmla="*/ 1959 w 2554"/>
              <a:gd name="T115" fmla="*/ 975 h 1470"/>
              <a:gd name="T116" fmla="*/ 2114 w 2554"/>
              <a:gd name="T117" fmla="*/ 1008 h 1470"/>
              <a:gd name="T118" fmla="*/ 2485 w 2554"/>
              <a:gd name="T119" fmla="*/ 1087 h 1470"/>
              <a:gd name="T120" fmla="*/ 2272 w 2554"/>
              <a:gd name="T121" fmla="*/ 1312 h 1470"/>
              <a:gd name="T122" fmla="*/ 2247 w 2554"/>
              <a:gd name="T123" fmla="*/ 1074 h 1470"/>
              <a:gd name="T124" fmla="*/ 2150 w 2554"/>
              <a:gd name="T125" fmla="*/ 1211 h 14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54" h="1470">
                <a:moveTo>
                  <a:pt x="497" y="109"/>
                </a:moveTo>
                <a:cubicBezTo>
                  <a:pt x="495" y="107"/>
                  <a:pt x="493" y="106"/>
                  <a:pt x="491" y="106"/>
                </a:cubicBezTo>
                <a:cubicBezTo>
                  <a:pt x="490" y="118"/>
                  <a:pt x="491" y="119"/>
                  <a:pt x="503" y="119"/>
                </a:cubicBezTo>
                <a:cubicBezTo>
                  <a:pt x="503" y="122"/>
                  <a:pt x="504" y="124"/>
                  <a:pt x="504" y="126"/>
                </a:cubicBezTo>
                <a:cubicBezTo>
                  <a:pt x="509" y="126"/>
                  <a:pt x="514" y="131"/>
                  <a:pt x="518" y="129"/>
                </a:cubicBezTo>
                <a:cubicBezTo>
                  <a:pt x="526" y="125"/>
                  <a:pt x="515" y="123"/>
                  <a:pt x="513" y="123"/>
                </a:cubicBezTo>
                <a:cubicBezTo>
                  <a:pt x="507" y="118"/>
                  <a:pt x="514" y="120"/>
                  <a:pt x="512" y="114"/>
                </a:cubicBezTo>
                <a:cubicBezTo>
                  <a:pt x="509" y="110"/>
                  <a:pt x="502" y="110"/>
                  <a:pt x="499" y="109"/>
                </a:cubicBezTo>
                <a:moveTo>
                  <a:pt x="474" y="123"/>
                </a:moveTo>
                <a:cubicBezTo>
                  <a:pt x="475" y="125"/>
                  <a:pt x="479" y="128"/>
                  <a:pt x="481" y="126"/>
                </a:cubicBezTo>
                <a:cubicBezTo>
                  <a:pt x="485" y="124"/>
                  <a:pt x="480" y="122"/>
                  <a:pt x="480" y="121"/>
                </a:cubicBezTo>
                <a:cubicBezTo>
                  <a:pt x="480" y="120"/>
                  <a:pt x="478" y="113"/>
                  <a:pt x="478" y="113"/>
                </a:cubicBezTo>
                <a:cubicBezTo>
                  <a:pt x="477" y="110"/>
                  <a:pt x="477" y="110"/>
                  <a:pt x="476" y="108"/>
                </a:cubicBezTo>
                <a:cubicBezTo>
                  <a:pt x="474" y="106"/>
                  <a:pt x="467" y="99"/>
                  <a:pt x="463" y="100"/>
                </a:cubicBezTo>
                <a:cubicBezTo>
                  <a:pt x="459" y="100"/>
                  <a:pt x="457" y="107"/>
                  <a:pt x="451" y="105"/>
                </a:cubicBezTo>
                <a:cubicBezTo>
                  <a:pt x="447" y="103"/>
                  <a:pt x="444" y="93"/>
                  <a:pt x="438" y="98"/>
                </a:cubicBezTo>
                <a:cubicBezTo>
                  <a:pt x="434" y="102"/>
                  <a:pt x="440" y="107"/>
                  <a:pt x="443" y="108"/>
                </a:cubicBezTo>
                <a:cubicBezTo>
                  <a:pt x="448" y="111"/>
                  <a:pt x="453" y="111"/>
                  <a:pt x="458" y="114"/>
                </a:cubicBezTo>
                <a:cubicBezTo>
                  <a:pt x="461" y="116"/>
                  <a:pt x="459" y="117"/>
                  <a:pt x="464" y="117"/>
                </a:cubicBezTo>
                <a:cubicBezTo>
                  <a:pt x="466" y="118"/>
                  <a:pt x="469" y="116"/>
                  <a:pt x="470" y="116"/>
                </a:cubicBezTo>
                <a:moveTo>
                  <a:pt x="478" y="139"/>
                </a:moveTo>
                <a:cubicBezTo>
                  <a:pt x="479" y="145"/>
                  <a:pt x="472" y="149"/>
                  <a:pt x="467" y="146"/>
                </a:cubicBezTo>
                <a:cubicBezTo>
                  <a:pt x="466" y="149"/>
                  <a:pt x="465" y="152"/>
                  <a:pt x="464" y="155"/>
                </a:cubicBezTo>
                <a:cubicBezTo>
                  <a:pt x="462" y="155"/>
                  <a:pt x="441" y="137"/>
                  <a:pt x="444" y="151"/>
                </a:cubicBezTo>
                <a:cubicBezTo>
                  <a:pt x="450" y="151"/>
                  <a:pt x="450" y="155"/>
                  <a:pt x="453" y="158"/>
                </a:cubicBezTo>
                <a:cubicBezTo>
                  <a:pt x="459" y="162"/>
                  <a:pt x="461" y="159"/>
                  <a:pt x="467" y="160"/>
                </a:cubicBezTo>
                <a:cubicBezTo>
                  <a:pt x="473" y="161"/>
                  <a:pt x="471" y="163"/>
                  <a:pt x="475" y="166"/>
                </a:cubicBezTo>
                <a:cubicBezTo>
                  <a:pt x="480" y="168"/>
                  <a:pt x="488" y="168"/>
                  <a:pt x="493" y="168"/>
                </a:cubicBezTo>
                <a:cubicBezTo>
                  <a:pt x="494" y="164"/>
                  <a:pt x="494" y="148"/>
                  <a:pt x="491" y="145"/>
                </a:cubicBezTo>
                <a:cubicBezTo>
                  <a:pt x="489" y="141"/>
                  <a:pt x="477" y="139"/>
                  <a:pt x="475" y="145"/>
                </a:cubicBezTo>
                <a:moveTo>
                  <a:pt x="404" y="111"/>
                </a:moveTo>
                <a:cubicBezTo>
                  <a:pt x="401" y="111"/>
                  <a:pt x="391" y="108"/>
                  <a:pt x="393" y="115"/>
                </a:cubicBezTo>
                <a:cubicBezTo>
                  <a:pt x="394" y="119"/>
                  <a:pt x="402" y="116"/>
                  <a:pt x="402" y="124"/>
                </a:cubicBezTo>
                <a:cubicBezTo>
                  <a:pt x="396" y="124"/>
                  <a:pt x="391" y="125"/>
                  <a:pt x="391" y="131"/>
                </a:cubicBezTo>
                <a:cubicBezTo>
                  <a:pt x="397" y="132"/>
                  <a:pt x="407" y="134"/>
                  <a:pt x="411" y="128"/>
                </a:cubicBezTo>
                <a:cubicBezTo>
                  <a:pt x="412" y="126"/>
                  <a:pt x="411" y="122"/>
                  <a:pt x="412" y="120"/>
                </a:cubicBezTo>
                <a:cubicBezTo>
                  <a:pt x="413" y="117"/>
                  <a:pt x="416" y="116"/>
                  <a:pt x="415" y="112"/>
                </a:cubicBezTo>
                <a:cubicBezTo>
                  <a:pt x="414" y="112"/>
                  <a:pt x="411" y="111"/>
                  <a:pt x="409" y="112"/>
                </a:cubicBezTo>
                <a:moveTo>
                  <a:pt x="313" y="151"/>
                </a:moveTo>
                <a:cubicBezTo>
                  <a:pt x="312" y="151"/>
                  <a:pt x="312" y="150"/>
                  <a:pt x="311" y="150"/>
                </a:cubicBezTo>
                <a:cubicBezTo>
                  <a:pt x="310" y="152"/>
                  <a:pt x="316" y="160"/>
                  <a:pt x="318" y="161"/>
                </a:cubicBezTo>
                <a:cubicBezTo>
                  <a:pt x="321" y="161"/>
                  <a:pt x="321" y="157"/>
                  <a:pt x="324" y="157"/>
                </a:cubicBezTo>
                <a:cubicBezTo>
                  <a:pt x="328" y="157"/>
                  <a:pt x="329" y="160"/>
                  <a:pt x="331" y="160"/>
                </a:cubicBezTo>
                <a:cubicBezTo>
                  <a:pt x="342" y="161"/>
                  <a:pt x="338" y="156"/>
                  <a:pt x="343" y="149"/>
                </a:cubicBezTo>
                <a:cubicBezTo>
                  <a:pt x="348" y="141"/>
                  <a:pt x="352" y="145"/>
                  <a:pt x="353" y="153"/>
                </a:cubicBezTo>
                <a:cubicBezTo>
                  <a:pt x="358" y="154"/>
                  <a:pt x="357" y="147"/>
                  <a:pt x="363" y="148"/>
                </a:cubicBezTo>
                <a:cubicBezTo>
                  <a:pt x="367" y="149"/>
                  <a:pt x="366" y="154"/>
                  <a:pt x="365" y="158"/>
                </a:cubicBezTo>
                <a:cubicBezTo>
                  <a:pt x="364" y="162"/>
                  <a:pt x="358" y="166"/>
                  <a:pt x="357" y="168"/>
                </a:cubicBezTo>
                <a:cubicBezTo>
                  <a:pt x="356" y="174"/>
                  <a:pt x="363" y="173"/>
                  <a:pt x="366" y="169"/>
                </a:cubicBezTo>
                <a:cubicBezTo>
                  <a:pt x="367" y="171"/>
                  <a:pt x="369" y="170"/>
                  <a:pt x="369" y="173"/>
                </a:cubicBezTo>
                <a:cubicBezTo>
                  <a:pt x="376" y="173"/>
                  <a:pt x="384" y="156"/>
                  <a:pt x="384" y="172"/>
                </a:cubicBezTo>
                <a:cubicBezTo>
                  <a:pt x="384" y="175"/>
                  <a:pt x="382" y="180"/>
                  <a:pt x="383" y="182"/>
                </a:cubicBezTo>
                <a:cubicBezTo>
                  <a:pt x="386" y="186"/>
                  <a:pt x="395" y="183"/>
                  <a:pt x="397" y="181"/>
                </a:cubicBezTo>
                <a:cubicBezTo>
                  <a:pt x="401" y="177"/>
                  <a:pt x="399" y="176"/>
                  <a:pt x="404" y="174"/>
                </a:cubicBezTo>
                <a:cubicBezTo>
                  <a:pt x="405" y="174"/>
                  <a:pt x="409" y="171"/>
                  <a:pt x="410" y="171"/>
                </a:cubicBezTo>
                <a:cubicBezTo>
                  <a:pt x="413" y="171"/>
                  <a:pt x="414" y="174"/>
                  <a:pt x="416" y="175"/>
                </a:cubicBezTo>
                <a:cubicBezTo>
                  <a:pt x="427" y="176"/>
                  <a:pt x="438" y="171"/>
                  <a:pt x="435" y="158"/>
                </a:cubicBezTo>
                <a:cubicBezTo>
                  <a:pt x="428" y="160"/>
                  <a:pt x="429" y="155"/>
                  <a:pt x="424" y="152"/>
                </a:cubicBezTo>
                <a:cubicBezTo>
                  <a:pt x="421" y="150"/>
                  <a:pt x="419" y="150"/>
                  <a:pt x="415" y="149"/>
                </a:cubicBezTo>
                <a:cubicBezTo>
                  <a:pt x="412" y="147"/>
                  <a:pt x="413" y="144"/>
                  <a:pt x="408" y="145"/>
                </a:cubicBezTo>
                <a:cubicBezTo>
                  <a:pt x="404" y="146"/>
                  <a:pt x="403" y="152"/>
                  <a:pt x="403" y="155"/>
                </a:cubicBezTo>
                <a:cubicBezTo>
                  <a:pt x="405" y="155"/>
                  <a:pt x="407" y="156"/>
                  <a:pt x="409" y="156"/>
                </a:cubicBezTo>
                <a:cubicBezTo>
                  <a:pt x="409" y="165"/>
                  <a:pt x="399" y="163"/>
                  <a:pt x="395" y="160"/>
                </a:cubicBezTo>
                <a:cubicBezTo>
                  <a:pt x="394" y="160"/>
                  <a:pt x="389" y="156"/>
                  <a:pt x="389" y="156"/>
                </a:cubicBezTo>
                <a:cubicBezTo>
                  <a:pt x="385" y="153"/>
                  <a:pt x="382" y="151"/>
                  <a:pt x="379" y="145"/>
                </a:cubicBezTo>
                <a:cubicBezTo>
                  <a:pt x="374" y="146"/>
                  <a:pt x="367" y="153"/>
                  <a:pt x="364" y="148"/>
                </a:cubicBezTo>
                <a:cubicBezTo>
                  <a:pt x="362" y="144"/>
                  <a:pt x="367" y="139"/>
                  <a:pt x="366" y="136"/>
                </a:cubicBezTo>
                <a:cubicBezTo>
                  <a:pt x="364" y="121"/>
                  <a:pt x="350" y="137"/>
                  <a:pt x="345" y="140"/>
                </a:cubicBezTo>
                <a:cubicBezTo>
                  <a:pt x="341" y="138"/>
                  <a:pt x="337" y="136"/>
                  <a:pt x="334" y="133"/>
                </a:cubicBezTo>
                <a:cubicBezTo>
                  <a:pt x="326" y="139"/>
                  <a:pt x="324" y="147"/>
                  <a:pt x="314" y="149"/>
                </a:cubicBezTo>
                <a:moveTo>
                  <a:pt x="503" y="171"/>
                </a:moveTo>
                <a:cubicBezTo>
                  <a:pt x="502" y="171"/>
                  <a:pt x="501" y="171"/>
                  <a:pt x="502" y="172"/>
                </a:cubicBezTo>
                <a:cubicBezTo>
                  <a:pt x="506" y="174"/>
                  <a:pt x="530" y="181"/>
                  <a:pt x="524" y="167"/>
                </a:cubicBezTo>
                <a:cubicBezTo>
                  <a:pt x="522" y="161"/>
                  <a:pt x="497" y="156"/>
                  <a:pt x="496" y="164"/>
                </a:cubicBezTo>
                <a:cubicBezTo>
                  <a:pt x="499" y="165"/>
                  <a:pt x="502" y="165"/>
                  <a:pt x="504" y="166"/>
                </a:cubicBezTo>
                <a:cubicBezTo>
                  <a:pt x="504" y="167"/>
                  <a:pt x="504" y="167"/>
                  <a:pt x="504" y="168"/>
                </a:cubicBezTo>
                <a:moveTo>
                  <a:pt x="474" y="189"/>
                </a:moveTo>
                <a:cubicBezTo>
                  <a:pt x="471" y="191"/>
                  <a:pt x="468" y="193"/>
                  <a:pt x="468" y="198"/>
                </a:cubicBezTo>
                <a:cubicBezTo>
                  <a:pt x="468" y="202"/>
                  <a:pt x="471" y="201"/>
                  <a:pt x="472" y="206"/>
                </a:cubicBezTo>
                <a:cubicBezTo>
                  <a:pt x="467" y="208"/>
                  <a:pt x="462" y="204"/>
                  <a:pt x="456" y="205"/>
                </a:cubicBezTo>
                <a:cubicBezTo>
                  <a:pt x="454" y="214"/>
                  <a:pt x="469" y="213"/>
                  <a:pt x="474" y="213"/>
                </a:cubicBezTo>
                <a:cubicBezTo>
                  <a:pt x="474" y="221"/>
                  <a:pt x="484" y="241"/>
                  <a:pt x="495" y="232"/>
                </a:cubicBezTo>
                <a:cubicBezTo>
                  <a:pt x="496" y="231"/>
                  <a:pt x="495" y="227"/>
                  <a:pt x="496" y="225"/>
                </a:cubicBezTo>
                <a:cubicBezTo>
                  <a:pt x="498" y="223"/>
                  <a:pt x="501" y="223"/>
                  <a:pt x="502" y="221"/>
                </a:cubicBezTo>
                <a:cubicBezTo>
                  <a:pt x="506" y="214"/>
                  <a:pt x="504" y="203"/>
                  <a:pt x="503" y="196"/>
                </a:cubicBezTo>
                <a:cubicBezTo>
                  <a:pt x="498" y="196"/>
                  <a:pt x="496" y="203"/>
                  <a:pt x="492" y="205"/>
                </a:cubicBezTo>
                <a:cubicBezTo>
                  <a:pt x="490" y="197"/>
                  <a:pt x="502" y="186"/>
                  <a:pt x="486" y="188"/>
                </a:cubicBezTo>
                <a:cubicBezTo>
                  <a:pt x="486" y="187"/>
                  <a:pt x="486" y="186"/>
                  <a:pt x="486" y="185"/>
                </a:cubicBezTo>
                <a:cubicBezTo>
                  <a:pt x="481" y="184"/>
                  <a:pt x="479" y="188"/>
                  <a:pt x="479" y="192"/>
                </a:cubicBezTo>
                <a:moveTo>
                  <a:pt x="530" y="57"/>
                </a:moveTo>
                <a:cubicBezTo>
                  <a:pt x="529" y="56"/>
                  <a:pt x="521" y="50"/>
                  <a:pt x="521" y="56"/>
                </a:cubicBezTo>
                <a:cubicBezTo>
                  <a:pt x="522" y="60"/>
                  <a:pt x="531" y="61"/>
                  <a:pt x="534" y="63"/>
                </a:cubicBezTo>
                <a:cubicBezTo>
                  <a:pt x="528" y="71"/>
                  <a:pt x="522" y="69"/>
                  <a:pt x="514" y="71"/>
                </a:cubicBezTo>
                <a:cubicBezTo>
                  <a:pt x="513" y="76"/>
                  <a:pt x="517" y="81"/>
                  <a:pt x="519" y="84"/>
                </a:cubicBezTo>
                <a:cubicBezTo>
                  <a:pt x="521" y="87"/>
                  <a:pt x="531" y="93"/>
                  <a:pt x="531" y="95"/>
                </a:cubicBezTo>
                <a:cubicBezTo>
                  <a:pt x="534" y="103"/>
                  <a:pt x="524" y="101"/>
                  <a:pt x="529" y="109"/>
                </a:cubicBezTo>
                <a:cubicBezTo>
                  <a:pt x="532" y="112"/>
                  <a:pt x="542" y="118"/>
                  <a:pt x="545" y="116"/>
                </a:cubicBezTo>
                <a:cubicBezTo>
                  <a:pt x="550" y="114"/>
                  <a:pt x="547" y="108"/>
                  <a:pt x="555" y="106"/>
                </a:cubicBezTo>
                <a:cubicBezTo>
                  <a:pt x="559" y="105"/>
                  <a:pt x="561" y="106"/>
                  <a:pt x="565" y="104"/>
                </a:cubicBezTo>
                <a:cubicBezTo>
                  <a:pt x="568" y="103"/>
                  <a:pt x="578" y="97"/>
                  <a:pt x="577" y="94"/>
                </a:cubicBezTo>
                <a:cubicBezTo>
                  <a:pt x="576" y="89"/>
                  <a:pt x="567" y="91"/>
                  <a:pt x="563" y="91"/>
                </a:cubicBezTo>
                <a:cubicBezTo>
                  <a:pt x="567" y="84"/>
                  <a:pt x="567" y="79"/>
                  <a:pt x="558" y="80"/>
                </a:cubicBezTo>
                <a:cubicBezTo>
                  <a:pt x="558" y="71"/>
                  <a:pt x="569" y="75"/>
                  <a:pt x="573" y="73"/>
                </a:cubicBezTo>
                <a:cubicBezTo>
                  <a:pt x="577" y="71"/>
                  <a:pt x="576" y="69"/>
                  <a:pt x="580" y="67"/>
                </a:cubicBezTo>
                <a:cubicBezTo>
                  <a:pt x="583" y="65"/>
                  <a:pt x="587" y="65"/>
                  <a:pt x="590" y="63"/>
                </a:cubicBezTo>
                <a:cubicBezTo>
                  <a:pt x="597" y="69"/>
                  <a:pt x="596" y="77"/>
                  <a:pt x="605" y="74"/>
                </a:cubicBezTo>
                <a:cubicBezTo>
                  <a:pt x="612" y="72"/>
                  <a:pt x="617" y="64"/>
                  <a:pt x="624" y="61"/>
                </a:cubicBezTo>
                <a:cubicBezTo>
                  <a:pt x="630" y="59"/>
                  <a:pt x="643" y="59"/>
                  <a:pt x="646" y="65"/>
                </a:cubicBezTo>
                <a:cubicBezTo>
                  <a:pt x="639" y="69"/>
                  <a:pt x="627" y="70"/>
                  <a:pt x="619" y="74"/>
                </a:cubicBezTo>
                <a:cubicBezTo>
                  <a:pt x="619" y="80"/>
                  <a:pt x="606" y="76"/>
                  <a:pt x="610" y="84"/>
                </a:cubicBezTo>
                <a:cubicBezTo>
                  <a:pt x="607" y="86"/>
                  <a:pt x="585" y="82"/>
                  <a:pt x="580" y="82"/>
                </a:cubicBezTo>
                <a:cubicBezTo>
                  <a:pt x="578" y="91"/>
                  <a:pt x="588" y="93"/>
                  <a:pt x="593" y="98"/>
                </a:cubicBezTo>
                <a:cubicBezTo>
                  <a:pt x="599" y="103"/>
                  <a:pt x="597" y="103"/>
                  <a:pt x="608" y="104"/>
                </a:cubicBezTo>
                <a:cubicBezTo>
                  <a:pt x="599" y="109"/>
                  <a:pt x="567" y="107"/>
                  <a:pt x="569" y="120"/>
                </a:cubicBezTo>
                <a:cubicBezTo>
                  <a:pt x="574" y="121"/>
                  <a:pt x="578" y="119"/>
                  <a:pt x="582" y="119"/>
                </a:cubicBezTo>
                <a:cubicBezTo>
                  <a:pt x="585" y="137"/>
                  <a:pt x="591" y="119"/>
                  <a:pt x="598" y="115"/>
                </a:cubicBezTo>
                <a:cubicBezTo>
                  <a:pt x="598" y="126"/>
                  <a:pt x="601" y="131"/>
                  <a:pt x="588" y="132"/>
                </a:cubicBezTo>
                <a:cubicBezTo>
                  <a:pt x="580" y="132"/>
                  <a:pt x="572" y="125"/>
                  <a:pt x="565" y="126"/>
                </a:cubicBezTo>
                <a:cubicBezTo>
                  <a:pt x="566" y="132"/>
                  <a:pt x="562" y="130"/>
                  <a:pt x="558" y="133"/>
                </a:cubicBezTo>
                <a:cubicBezTo>
                  <a:pt x="552" y="138"/>
                  <a:pt x="554" y="140"/>
                  <a:pt x="553" y="148"/>
                </a:cubicBezTo>
                <a:cubicBezTo>
                  <a:pt x="544" y="148"/>
                  <a:pt x="533" y="145"/>
                  <a:pt x="525" y="141"/>
                </a:cubicBezTo>
                <a:cubicBezTo>
                  <a:pt x="521" y="139"/>
                  <a:pt x="520" y="137"/>
                  <a:pt x="514" y="137"/>
                </a:cubicBezTo>
                <a:cubicBezTo>
                  <a:pt x="511" y="137"/>
                  <a:pt x="508" y="138"/>
                  <a:pt x="504" y="137"/>
                </a:cubicBezTo>
                <a:cubicBezTo>
                  <a:pt x="501" y="150"/>
                  <a:pt x="523" y="149"/>
                  <a:pt x="529" y="150"/>
                </a:cubicBezTo>
                <a:cubicBezTo>
                  <a:pt x="532" y="153"/>
                  <a:pt x="532" y="156"/>
                  <a:pt x="533" y="160"/>
                </a:cubicBezTo>
                <a:cubicBezTo>
                  <a:pt x="533" y="162"/>
                  <a:pt x="532" y="165"/>
                  <a:pt x="533" y="167"/>
                </a:cubicBezTo>
                <a:cubicBezTo>
                  <a:pt x="534" y="170"/>
                  <a:pt x="538" y="168"/>
                  <a:pt x="539" y="171"/>
                </a:cubicBezTo>
                <a:cubicBezTo>
                  <a:pt x="542" y="174"/>
                  <a:pt x="538" y="179"/>
                  <a:pt x="546" y="179"/>
                </a:cubicBezTo>
                <a:cubicBezTo>
                  <a:pt x="551" y="179"/>
                  <a:pt x="551" y="174"/>
                  <a:pt x="557" y="174"/>
                </a:cubicBezTo>
                <a:cubicBezTo>
                  <a:pt x="560" y="174"/>
                  <a:pt x="563" y="177"/>
                  <a:pt x="566" y="178"/>
                </a:cubicBezTo>
                <a:cubicBezTo>
                  <a:pt x="571" y="180"/>
                  <a:pt x="577" y="180"/>
                  <a:pt x="582" y="180"/>
                </a:cubicBezTo>
                <a:cubicBezTo>
                  <a:pt x="583" y="180"/>
                  <a:pt x="584" y="183"/>
                  <a:pt x="587" y="183"/>
                </a:cubicBezTo>
                <a:cubicBezTo>
                  <a:pt x="590" y="182"/>
                  <a:pt x="589" y="178"/>
                  <a:pt x="594" y="178"/>
                </a:cubicBezTo>
                <a:cubicBezTo>
                  <a:pt x="603" y="178"/>
                  <a:pt x="605" y="186"/>
                  <a:pt x="614" y="179"/>
                </a:cubicBezTo>
                <a:cubicBezTo>
                  <a:pt x="617" y="176"/>
                  <a:pt x="619" y="171"/>
                  <a:pt x="624" y="172"/>
                </a:cubicBezTo>
                <a:cubicBezTo>
                  <a:pt x="626" y="163"/>
                  <a:pt x="614" y="159"/>
                  <a:pt x="608" y="159"/>
                </a:cubicBezTo>
                <a:cubicBezTo>
                  <a:pt x="601" y="160"/>
                  <a:pt x="595" y="161"/>
                  <a:pt x="588" y="160"/>
                </a:cubicBezTo>
                <a:cubicBezTo>
                  <a:pt x="586" y="160"/>
                  <a:pt x="582" y="159"/>
                  <a:pt x="580" y="159"/>
                </a:cubicBezTo>
                <a:cubicBezTo>
                  <a:pt x="575" y="159"/>
                  <a:pt x="571" y="162"/>
                  <a:pt x="566" y="163"/>
                </a:cubicBezTo>
                <a:cubicBezTo>
                  <a:pt x="563" y="164"/>
                  <a:pt x="545" y="158"/>
                  <a:pt x="543" y="155"/>
                </a:cubicBezTo>
                <a:cubicBezTo>
                  <a:pt x="540" y="145"/>
                  <a:pt x="561" y="149"/>
                  <a:pt x="566" y="148"/>
                </a:cubicBezTo>
                <a:cubicBezTo>
                  <a:pt x="566" y="148"/>
                  <a:pt x="566" y="148"/>
                  <a:pt x="566" y="147"/>
                </a:cubicBezTo>
                <a:cubicBezTo>
                  <a:pt x="571" y="148"/>
                  <a:pt x="575" y="156"/>
                  <a:pt x="580" y="155"/>
                </a:cubicBezTo>
                <a:cubicBezTo>
                  <a:pt x="583" y="155"/>
                  <a:pt x="582" y="152"/>
                  <a:pt x="584" y="151"/>
                </a:cubicBezTo>
                <a:cubicBezTo>
                  <a:pt x="588" y="150"/>
                  <a:pt x="593" y="149"/>
                  <a:pt x="597" y="147"/>
                </a:cubicBezTo>
                <a:cubicBezTo>
                  <a:pt x="602" y="145"/>
                  <a:pt x="600" y="143"/>
                  <a:pt x="607" y="144"/>
                </a:cubicBezTo>
                <a:cubicBezTo>
                  <a:pt x="609" y="144"/>
                  <a:pt x="611" y="143"/>
                  <a:pt x="613" y="144"/>
                </a:cubicBezTo>
                <a:cubicBezTo>
                  <a:pt x="615" y="144"/>
                  <a:pt x="614" y="148"/>
                  <a:pt x="617" y="148"/>
                </a:cubicBezTo>
                <a:cubicBezTo>
                  <a:pt x="619" y="148"/>
                  <a:pt x="621" y="146"/>
                  <a:pt x="622" y="145"/>
                </a:cubicBezTo>
                <a:cubicBezTo>
                  <a:pt x="623" y="145"/>
                  <a:pt x="629" y="143"/>
                  <a:pt x="629" y="142"/>
                </a:cubicBezTo>
                <a:cubicBezTo>
                  <a:pt x="635" y="138"/>
                  <a:pt x="635" y="139"/>
                  <a:pt x="630" y="135"/>
                </a:cubicBezTo>
                <a:cubicBezTo>
                  <a:pt x="625" y="131"/>
                  <a:pt x="608" y="131"/>
                  <a:pt x="608" y="125"/>
                </a:cubicBezTo>
                <a:cubicBezTo>
                  <a:pt x="619" y="123"/>
                  <a:pt x="627" y="133"/>
                  <a:pt x="636" y="130"/>
                </a:cubicBezTo>
                <a:cubicBezTo>
                  <a:pt x="632" y="116"/>
                  <a:pt x="641" y="122"/>
                  <a:pt x="650" y="118"/>
                </a:cubicBezTo>
                <a:cubicBezTo>
                  <a:pt x="649" y="117"/>
                  <a:pt x="650" y="116"/>
                  <a:pt x="648" y="114"/>
                </a:cubicBezTo>
                <a:cubicBezTo>
                  <a:pt x="653" y="112"/>
                  <a:pt x="663" y="107"/>
                  <a:pt x="654" y="102"/>
                </a:cubicBezTo>
                <a:cubicBezTo>
                  <a:pt x="650" y="100"/>
                  <a:pt x="639" y="105"/>
                  <a:pt x="635" y="106"/>
                </a:cubicBezTo>
                <a:cubicBezTo>
                  <a:pt x="635" y="103"/>
                  <a:pt x="634" y="100"/>
                  <a:pt x="632" y="98"/>
                </a:cubicBezTo>
                <a:cubicBezTo>
                  <a:pt x="642" y="97"/>
                  <a:pt x="652" y="99"/>
                  <a:pt x="661" y="100"/>
                </a:cubicBezTo>
                <a:cubicBezTo>
                  <a:pt x="662" y="100"/>
                  <a:pt x="662" y="99"/>
                  <a:pt x="662" y="98"/>
                </a:cubicBezTo>
                <a:cubicBezTo>
                  <a:pt x="654" y="95"/>
                  <a:pt x="645" y="90"/>
                  <a:pt x="636" y="91"/>
                </a:cubicBezTo>
                <a:cubicBezTo>
                  <a:pt x="636" y="81"/>
                  <a:pt x="659" y="92"/>
                  <a:pt x="663" y="91"/>
                </a:cubicBezTo>
                <a:cubicBezTo>
                  <a:pt x="668" y="89"/>
                  <a:pt x="669" y="87"/>
                  <a:pt x="673" y="86"/>
                </a:cubicBezTo>
                <a:cubicBezTo>
                  <a:pt x="677" y="85"/>
                  <a:pt x="680" y="88"/>
                  <a:pt x="683" y="86"/>
                </a:cubicBezTo>
                <a:cubicBezTo>
                  <a:pt x="685" y="84"/>
                  <a:pt x="685" y="78"/>
                  <a:pt x="687" y="76"/>
                </a:cubicBezTo>
                <a:cubicBezTo>
                  <a:pt x="693" y="69"/>
                  <a:pt x="703" y="73"/>
                  <a:pt x="711" y="69"/>
                </a:cubicBezTo>
                <a:cubicBezTo>
                  <a:pt x="715" y="66"/>
                  <a:pt x="718" y="61"/>
                  <a:pt x="722" y="58"/>
                </a:cubicBezTo>
                <a:cubicBezTo>
                  <a:pt x="724" y="56"/>
                  <a:pt x="736" y="50"/>
                  <a:pt x="727" y="47"/>
                </a:cubicBezTo>
                <a:cubicBezTo>
                  <a:pt x="723" y="46"/>
                  <a:pt x="709" y="56"/>
                  <a:pt x="706" y="58"/>
                </a:cubicBezTo>
                <a:cubicBezTo>
                  <a:pt x="702" y="59"/>
                  <a:pt x="697" y="62"/>
                  <a:pt x="693" y="61"/>
                </a:cubicBezTo>
                <a:cubicBezTo>
                  <a:pt x="692" y="54"/>
                  <a:pt x="705" y="55"/>
                  <a:pt x="710" y="52"/>
                </a:cubicBezTo>
                <a:cubicBezTo>
                  <a:pt x="715" y="49"/>
                  <a:pt x="719" y="44"/>
                  <a:pt x="725" y="42"/>
                </a:cubicBezTo>
                <a:cubicBezTo>
                  <a:pt x="731" y="40"/>
                  <a:pt x="736" y="43"/>
                  <a:pt x="742" y="43"/>
                </a:cubicBezTo>
                <a:cubicBezTo>
                  <a:pt x="747" y="42"/>
                  <a:pt x="758" y="39"/>
                  <a:pt x="758" y="33"/>
                </a:cubicBezTo>
                <a:cubicBezTo>
                  <a:pt x="748" y="31"/>
                  <a:pt x="739" y="33"/>
                  <a:pt x="729" y="32"/>
                </a:cubicBezTo>
                <a:cubicBezTo>
                  <a:pt x="729" y="30"/>
                  <a:pt x="728" y="28"/>
                  <a:pt x="728" y="27"/>
                </a:cubicBezTo>
                <a:cubicBezTo>
                  <a:pt x="721" y="25"/>
                  <a:pt x="717" y="29"/>
                  <a:pt x="711" y="29"/>
                </a:cubicBezTo>
                <a:cubicBezTo>
                  <a:pt x="711" y="27"/>
                  <a:pt x="710" y="25"/>
                  <a:pt x="711" y="22"/>
                </a:cubicBezTo>
                <a:cubicBezTo>
                  <a:pt x="705" y="22"/>
                  <a:pt x="700" y="22"/>
                  <a:pt x="695" y="21"/>
                </a:cubicBezTo>
                <a:cubicBezTo>
                  <a:pt x="689" y="20"/>
                  <a:pt x="688" y="20"/>
                  <a:pt x="682" y="20"/>
                </a:cubicBezTo>
                <a:cubicBezTo>
                  <a:pt x="680" y="20"/>
                  <a:pt x="678" y="17"/>
                  <a:pt x="676" y="17"/>
                </a:cubicBezTo>
                <a:cubicBezTo>
                  <a:pt x="674" y="18"/>
                  <a:pt x="672" y="21"/>
                  <a:pt x="669" y="22"/>
                </a:cubicBezTo>
                <a:cubicBezTo>
                  <a:pt x="660" y="27"/>
                  <a:pt x="651" y="23"/>
                  <a:pt x="642" y="22"/>
                </a:cubicBezTo>
                <a:cubicBezTo>
                  <a:pt x="637" y="22"/>
                  <a:pt x="624" y="21"/>
                  <a:pt x="620" y="24"/>
                </a:cubicBezTo>
                <a:cubicBezTo>
                  <a:pt x="614" y="28"/>
                  <a:pt x="618" y="30"/>
                  <a:pt x="610" y="32"/>
                </a:cubicBezTo>
                <a:cubicBezTo>
                  <a:pt x="602" y="34"/>
                  <a:pt x="579" y="27"/>
                  <a:pt x="577" y="37"/>
                </a:cubicBezTo>
                <a:cubicBezTo>
                  <a:pt x="585" y="43"/>
                  <a:pt x="577" y="45"/>
                  <a:pt x="572" y="49"/>
                </a:cubicBezTo>
                <a:cubicBezTo>
                  <a:pt x="569" y="51"/>
                  <a:pt x="573" y="54"/>
                  <a:pt x="569" y="54"/>
                </a:cubicBezTo>
                <a:cubicBezTo>
                  <a:pt x="566" y="54"/>
                  <a:pt x="566" y="50"/>
                  <a:pt x="564" y="49"/>
                </a:cubicBezTo>
                <a:cubicBezTo>
                  <a:pt x="559" y="47"/>
                  <a:pt x="554" y="48"/>
                  <a:pt x="549" y="47"/>
                </a:cubicBezTo>
                <a:cubicBezTo>
                  <a:pt x="542" y="46"/>
                  <a:pt x="539" y="42"/>
                  <a:pt x="535" y="51"/>
                </a:cubicBezTo>
                <a:cubicBezTo>
                  <a:pt x="541" y="57"/>
                  <a:pt x="554" y="57"/>
                  <a:pt x="551" y="68"/>
                </a:cubicBezTo>
                <a:cubicBezTo>
                  <a:pt x="554" y="69"/>
                  <a:pt x="557" y="70"/>
                  <a:pt x="560" y="70"/>
                </a:cubicBezTo>
                <a:cubicBezTo>
                  <a:pt x="562" y="79"/>
                  <a:pt x="545" y="73"/>
                  <a:pt x="545" y="70"/>
                </a:cubicBezTo>
                <a:cubicBezTo>
                  <a:pt x="545" y="63"/>
                  <a:pt x="530" y="57"/>
                  <a:pt x="530" y="57"/>
                </a:cubicBezTo>
                <a:moveTo>
                  <a:pt x="707" y="152"/>
                </a:moveTo>
                <a:cubicBezTo>
                  <a:pt x="709" y="153"/>
                  <a:pt x="712" y="155"/>
                  <a:pt x="714" y="155"/>
                </a:cubicBezTo>
                <a:cubicBezTo>
                  <a:pt x="717" y="147"/>
                  <a:pt x="725" y="158"/>
                  <a:pt x="727" y="150"/>
                </a:cubicBezTo>
                <a:cubicBezTo>
                  <a:pt x="729" y="150"/>
                  <a:pt x="733" y="151"/>
                  <a:pt x="735" y="150"/>
                </a:cubicBezTo>
                <a:cubicBezTo>
                  <a:pt x="736" y="150"/>
                  <a:pt x="738" y="147"/>
                  <a:pt x="740" y="147"/>
                </a:cubicBezTo>
                <a:cubicBezTo>
                  <a:pt x="745" y="146"/>
                  <a:pt x="750" y="147"/>
                  <a:pt x="755" y="146"/>
                </a:cubicBezTo>
                <a:cubicBezTo>
                  <a:pt x="757" y="146"/>
                  <a:pt x="759" y="145"/>
                  <a:pt x="762" y="145"/>
                </a:cubicBezTo>
                <a:cubicBezTo>
                  <a:pt x="765" y="146"/>
                  <a:pt x="765" y="148"/>
                  <a:pt x="767" y="149"/>
                </a:cubicBezTo>
                <a:cubicBezTo>
                  <a:pt x="771" y="151"/>
                  <a:pt x="779" y="151"/>
                  <a:pt x="778" y="157"/>
                </a:cubicBezTo>
                <a:cubicBezTo>
                  <a:pt x="782" y="157"/>
                  <a:pt x="784" y="158"/>
                  <a:pt x="785" y="161"/>
                </a:cubicBezTo>
                <a:cubicBezTo>
                  <a:pt x="786" y="162"/>
                  <a:pt x="785" y="165"/>
                  <a:pt x="785" y="166"/>
                </a:cubicBezTo>
                <a:cubicBezTo>
                  <a:pt x="787" y="169"/>
                  <a:pt x="787" y="169"/>
                  <a:pt x="789" y="171"/>
                </a:cubicBezTo>
                <a:cubicBezTo>
                  <a:pt x="794" y="176"/>
                  <a:pt x="796" y="174"/>
                  <a:pt x="795" y="181"/>
                </a:cubicBezTo>
                <a:cubicBezTo>
                  <a:pt x="793" y="187"/>
                  <a:pt x="788" y="181"/>
                  <a:pt x="792" y="189"/>
                </a:cubicBezTo>
                <a:cubicBezTo>
                  <a:pt x="796" y="196"/>
                  <a:pt x="804" y="201"/>
                  <a:pt x="803" y="210"/>
                </a:cubicBezTo>
                <a:cubicBezTo>
                  <a:pt x="802" y="214"/>
                  <a:pt x="797" y="214"/>
                  <a:pt x="798" y="219"/>
                </a:cubicBezTo>
                <a:cubicBezTo>
                  <a:pt x="798" y="222"/>
                  <a:pt x="801" y="227"/>
                  <a:pt x="805" y="227"/>
                </a:cubicBezTo>
                <a:cubicBezTo>
                  <a:pt x="814" y="226"/>
                  <a:pt x="806" y="208"/>
                  <a:pt x="819" y="214"/>
                </a:cubicBezTo>
                <a:cubicBezTo>
                  <a:pt x="824" y="217"/>
                  <a:pt x="820" y="219"/>
                  <a:pt x="822" y="224"/>
                </a:cubicBezTo>
                <a:cubicBezTo>
                  <a:pt x="825" y="230"/>
                  <a:pt x="826" y="227"/>
                  <a:pt x="831" y="230"/>
                </a:cubicBezTo>
                <a:cubicBezTo>
                  <a:pt x="835" y="232"/>
                  <a:pt x="843" y="241"/>
                  <a:pt x="841" y="243"/>
                </a:cubicBezTo>
                <a:cubicBezTo>
                  <a:pt x="833" y="251"/>
                  <a:pt x="824" y="239"/>
                  <a:pt x="818" y="238"/>
                </a:cubicBezTo>
                <a:cubicBezTo>
                  <a:pt x="813" y="237"/>
                  <a:pt x="815" y="238"/>
                  <a:pt x="812" y="241"/>
                </a:cubicBezTo>
                <a:cubicBezTo>
                  <a:pt x="811" y="241"/>
                  <a:pt x="808" y="246"/>
                  <a:pt x="808" y="247"/>
                </a:cubicBezTo>
                <a:cubicBezTo>
                  <a:pt x="808" y="252"/>
                  <a:pt x="817" y="258"/>
                  <a:pt x="822" y="258"/>
                </a:cubicBezTo>
                <a:cubicBezTo>
                  <a:pt x="822" y="255"/>
                  <a:pt x="822" y="252"/>
                  <a:pt x="821" y="250"/>
                </a:cubicBezTo>
                <a:cubicBezTo>
                  <a:pt x="826" y="250"/>
                  <a:pt x="830" y="249"/>
                  <a:pt x="834" y="249"/>
                </a:cubicBezTo>
                <a:cubicBezTo>
                  <a:pt x="834" y="254"/>
                  <a:pt x="838" y="263"/>
                  <a:pt x="837" y="267"/>
                </a:cubicBezTo>
                <a:cubicBezTo>
                  <a:pt x="834" y="275"/>
                  <a:pt x="820" y="267"/>
                  <a:pt x="820" y="276"/>
                </a:cubicBezTo>
                <a:cubicBezTo>
                  <a:pt x="824" y="276"/>
                  <a:pt x="829" y="275"/>
                  <a:pt x="833" y="277"/>
                </a:cubicBezTo>
                <a:cubicBezTo>
                  <a:pt x="829" y="281"/>
                  <a:pt x="825" y="276"/>
                  <a:pt x="821" y="279"/>
                </a:cubicBezTo>
                <a:cubicBezTo>
                  <a:pt x="821" y="279"/>
                  <a:pt x="816" y="289"/>
                  <a:pt x="816" y="288"/>
                </a:cubicBezTo>
                <a:cubicBezTo>
                  <a:pt x="816" y="291"/>
                  <a:pt x="815" y="301"/>
                  <a:pt x="817" y="302"/>
                </a:cubicBezTo>
                <a:cubicBezTo>
                  <a:pt x="821" y="305"/>
                  <a:pt x="827" y="299"/>
                  <a:pt x="830" y="299"/>
                </a:cubicBezTo>
                <a:cubicBezTo>
                  <a:pt x="829" y="308"/>
                  <a:pt x="818" y="313"/>
                  <a:pt x="814" y="321"/>
                </a:cubicBezTo>
                <a:cubicBezTo>
                  <a:pt x="816" y="323"/>
                  <a:pt x="820" y="322"/>
                  <a:pt x="824" y="322"/>
                </a:cubicBezTo>
                <a:cubicBezTo>
                  <a:pt x="823" y="329"/>
                  <a:pt x="836" y="353"/>
                  <a:pt x="842" y="353"/>
                </a:cubicBezTo>
                <a:cubicBezTo>
                  <a:pt x="844" y="364"/>
                  <a:pt x="845" y="362"/>
                  <a:pt x="851" y="370"/>
                </a:cubicBezTo>
                <a:cubicBezTo>
                  <a:pt x="853" y="372"/>
                  <a:pt x="850" y="374"/>
                  <a:pt x="853" y="376"/>
                </a:cubicBezTo>
                <a:cubicBezTo>
                  <a:pt x="856" y="377"/>
                  <a:pt x="858" y="374"/>
                  <a:pt x="860" y="374"/>
                </a:cubicBezTo>
                <a:cubicBezTo>
                  <a:pt x="865" y="374"/>
                  <a:pt x="871" y="374"/>
                  <a:pt x="875" y="373"/>
                </a:cubicBezTo>
                <a:cubicBezTo>
                  <a:pt x="875" y="375"/>
                  <a:pt x="875" y="378"/>
                  <a:pt x="875" y="381"/>
                </a:cubicBezTo>
                <a:cubicBezTo>
                  <a:pt x="895" y="379"/>
                  <a:pt x="889" y="348"/>
                  <a:pt x="906" y="341"/>
                </a:cubicBezTo>
                <a:cubicBezTo>
                  <a:pt x="906" y="336"/>
                  <a:pt x="909" y="332"/>
                  <a:pt x="909" y="327"/>
                </a:cubicBezTo>
                <a:cubicBezTo>
                  <a:pt x="911" y="316"/>
                  <a:pt x="904" y="314"/>
                  <a:pt x="915" y="310"/>
                </a:cubicBezTo>
                <a:cubicBezTo>
                  <a:pt x="927" y="305"/>
                  <a:pt x="938" y="306"/>
                  <a:pt x="946" y="294"/>
                </a:cubicBezTo>
                <a:cubicBezTo>
                  <a:pt x="951" y="288"/>
                  <a:pt x="951" y="278"/>
                  <a:pt x="962" y="277"/>
                </a:cubicBezTo>
                <a:cubicBezTo>
                  <a:pt x="968" y="277"/>
                  <a:pt x="973" y="288"/>
                  <a:pt x="979" y="283"/>
                </a:cubicBezTo>
                <a:cubicBezTo>
                  <a:pt x="981" y="281"/>
                  <a:pt x="979" y="275"/>
                  <a:pt x="980" y="272"/>
                </a:cubicBezTo>
                <a:cubicBezTo>
                  <a:pt x="984" y="263"/>
                  <a:pt x="993" y="265"/>
                  <a:pt x="1001" y="264"/>
                </a:cubicBezTo>
                <a:cubicBezTo>
                  <a:pt x="1002" y="261"/>
                  <a:pt x="1004" y="262"/>
                  <a:pt x="1006" y="261"/>
                </a:cubicBezTo>
                <a:cubicBezTo>
                  <a:pt x="1012" y="259"/>
                  <a:pt x="1010" y="261"/>
                  <a:pt x="1014" y="257"/>
                </a:cubicBezTo>
                <a:cubicBezTo>
                  <a:pt x="1016" y="255"/>
                  <a:pt x="1017" y="252"/>
                  <a:pt x="1019" y="251"/>
                </a:cubicBezTo>
                <a:cubicBezTo>
                  <a:pt x="1022" y="249"/>
                  <a:pt x="1026" y="251"/>
                  <a:pt x="1028" y="249"/>
                </a:cubicBezTo>
                <a:cubicBezTo>
                  <a:pt x="1036" y="240"/>
                  <a:pt x="1008" y="231"/>
                  <a:pt x="1010" y="246"/>
                </a:cubicBezTo>
                <a:cubicBezTo>
                  <a:pt x="1006" y="247"/>
                  <a:pt x="1005" y="244"/>
                  <a:pt x="1006" y="240"/>
                </a:cubicBezTo>
                <a:cubicBezTo>
                  <a:pt x="1000" y="240"/>
                  <a:pt x="992" y="240"/>
                  <a:pt x="992" y="232"/>
                </a:cubicBezTo>
                <a:cubicBezTo>
                  <a:pt x="995" y="231"/>
                  <a:pt x="998" y="230"/>
                  <a:pt x="1000" y="230"/>
                </a:cubicBezTo>
                <a:cubicBezTo>
                  <a:pt x="1001" y="223"/>
                  <a:pt x="998" y="218"/>
                  <a:pt x="996" y="211"/>
                </a:cubicBezTo>
                <a:cubicBezTo>
                  <a:pt x="1000" y="211"/>
                  <a:pt x="1000" y="215"/>
                  <a:pt x="1004" y="217"/>
                </a:cubicBezTo>
                <a:cubicBezTo>
                  <a:pt x="1008" y="219"/>
                  <a:pt x="1012" y="217"/>
                  <a:pt x="1015" y="218"/>
                </a:cubicBezTo>
                <a:cubicBezTo>
                  <a:pt x="1021" y="221"/>
                  <a:pt x="1018" y="224"/>
                  <a:pt x="1021" y="229"/>
                </a:cubicBezTo>
                <a:cubicBezTo>
                  <a:pt x="1023" y="232"/>
                  <a:pt x="1032" y="239"/>
                  <a:pt x="1032" y="231"/>
                </a:cubicBezTo>
                <a:cubicBezTo>
                  <a:pt x="1033" y="231"/>
                  <a:pt x="1035" y="231"/>
                  <a:pt x="1035" y="231"/>
                </a:cubicBezTo>
                <a:cubicBezTo>
                  <a:pt x="1040" y="235"/>
                  <a:pt x="1044" y="217"/>
                  <a:pt x="1041" y="214"/>
                </a:cubicBezTo>
                <a:cubicBezTo>
                  <a:pt x="1038" y="209"/>
                  <a:pt x="1025" y="211"/>
                  <a:pt x="1019" y="207"/>
                </a:cubicBezTo>
                <a:cubicBezTo>
                  <a:pt x="1022" y="201"/>
                  <a:pt x="1030" y="207"/>
                  <a:pt x="1035" y="206"/>
                </a:cubicBezTo>
                <a:cubicBezTo>
                  <a:pt x="1038" y="197"/>
                  <a:pt x="1022" y="200"/>
                  <a:pt x="1016" y="200"/>
                </a:cubicBezTo>
                <a:cubicBezTo>
                  <a:pt x="1017" y="199"/>
                  <a:pt x="1017" y="197"/>
                  <a:pt x="1018" y="195"/>
                </a:cubicBezTo>
                <a:cubicBezTo>
                  <a:pt x="1012" y="194"/>
                  <a:pt x="1007" y="199"/>
                  <a:pt x="1001" y="198"/>
                </a:cubicBezTo>
                <a:cubicBezTo>
                  <a:pt x="1001" y="190"/>
                  <a:pt x="1012" y="194"/>
                  <a:pt x="1017" y="191"/>
                </a:cubicBezTo>
                <a:cubicBezTo>
                  <a:pt x="1021" y="189"/>
                  <a:pt x="1027" y="179"/>
                  <a:pt x="1032" y="190"/>
                </a:cubicBezTo>
                <a:cubicBezTo>
                  <a:pt x="1029" y="191"/>
                  <a:pt x="1028" y="192"/>
                  <a:pt x="1026" y="194"/>
                </a:cubicBezTo>
                <a:cubicBezTo>
                  <a:pt x="1033" y="195"/>
                  <a:pt x="1042" y="198"/>
                  <a:pt x="1047" y="194"/>
                </a:cubicBezTo>
                <a:cubicBezTo>
                  <a:pt x="1055" y="188"/>
                  <a:pt x="1047" y="182"/>
                  <a:pt x="1039" y="183"/>
                </a:cubicBezTo>
                <a:cubicBezTo>
                  <a:pt x="1039" y="179"/>
                  <a:pt x="1037" y="176"/>
                  <a:pt x="1037" y="172"/>
                </a:cubicBezTo>
                <a:cubicBezTo>
                  <a:pt x="1041" y="172"/>
                  <a:pt x="1044" y="175"/>
                  <a:pt x="1048" y="177"/>
                </a:cubicBezTo>
                <a:cubicBezTo>
                  <a:pt x="1051" y="167"/>
                  <a:pt x="1042" y="163"/>
                  <a:pt x="1040" y="155"/>
                </a:cubicBezTo>
                <a:cubicBezTo>
                  <a:pt x="1049" y="153"/>
                  <a:pt x="1047" y="166"/>
                  <a:pt x="1056" y="163"/>
                </a:cubicBezTo>
                <a:cubicBezTo>
                  <a:pt x="1056" y="158"/>
                  <a:pt x="1060" y="152"/>
                  <a:pt x="1054" y="149"/>
                </a:cubicBezTo>
                <a:cubicBezTo>
                  <a:pt x="1050" y="146"/>
                  <a:pt x="1044" y="153"/>
                  <a:pt x="1041" y="147"/>
                </a:cubicBezTo>
                <a:cubicBezTo>
                  <a:pt x="1044" y="147"/>
                  <a:pt x="1047" y="147"/>
                  <a:pt x="1049" y="146"/>
                </a:cubicBezTo>
                <a:cubicBezTo>
                  <a:pt x="1049" y="145"/>
                  <a:pt x="1050" y="145"/>
                  <a:pt x="1050" y="145"/>
                </a:cubicBezTo>
                <a:cubicBezTo>
                  <a:pt x="1045" y="143"/>
                  <a:pt x="1036" y="142"/>
                  <a:pt x="1037" y="136"/>
                </a:cubicBezTo>
                <a:cubicBezTo>
                  <a:pt x="1039" y="136"/>
                  <a:pt x="1042" y="137"/>
                  <a:pt x="1045" y="137"/>
                </a:cubicBezTo>
                <a:cubicBezTo>
                  <a:pt x="1045" y="126"/>
                  <a:pt x="1058" y="140"/>
                  <a:pt x="1065" y="136"/>
                </a:cubicBezTo>
                <a:cubicBezTo>
                  <a:pt x="1077" y="127"/>
                  <a:pt x="1050" y="129"/>
                  <a:pt x="1050" y="122"/>
                </a:cubicBezTo>
                <a:cubicBezTo>
                  <a:pt x="1055" y="122"/>
                  <a:pt x="1059" y="123"/>
                  <a:pt x="1063" y="123"/>
                </a:cubicBezTo>
                <a:cubicBezTo>
                  <a:pt x="1063" y="114"/>
                  <a:pt x="1051" y="121"/>
                  <a:pt x="1050" y="112"/>
                </a:cubicBezTo>
                <a:cubicBezTo>
                  <a:pt x="1050" y="112"/>
                  <a:pt x="1053" y="102"/>
                  <a:pt x="1053" y="101"/>
                </a:cubicBezTo>
                <a:cubicBezTo>
                  <a:pt x="1055" y="96"/>
                  <a:pt x="1059" y="93"/>
                  <a:pt x="1062" y="88"/>
                </a:cubicBezTo>
                <a:cubicBezTo>
                  <a:pt x="1058" y="87"/>
                  <a:pt x="1054" y="88"/>
                  <a:pt x="1051" y="90"/>
                </a:cubicBezTo>
                <a:cubicBezTo>
                  <a:pt x="1047" y="80"/>
                  <a:pt x="1063" y="83"/>
                  <a:pt x="1067" y="76"/>
                </a:cubicBezTo>
                <a:cubicBezTo>
                  <a:pt x="1064" y="76"/>
                  <a:pt x="1059" y="77"/>
                  <a:pt x="1057" y="74"/>
                </a:cubicBezTo>
                <a:cubicBezTo>
                  <a:pt x="1064" y="70"/>
                  <a:pt x="1074" y="77"/>
                  <a:pt x="1078" y="72"/>
                </a:cubicBezTo>
                <a:cubicBezTo>
                  <a:pt x="1077" y="71"/>
                  <a:pt x="1075" y="70"/>
                  <a:pt x="1074" y="69"/>
                </a:cubicBezTo>
                <a:cubicBezTo>
                  <a:pt x="1074" y="70"/>
                  <a:pt x="1074" y="67"/>
                  <a:pt x="1074" y="67"/>
                </a:cubicBezTo>
                <a:cubicBezTo>
                  <a:pt x="1080" y="67"/>
                  <a:pt x="1086" y="63"/>
                  <a:pt x="1091" y="64"/>
                </a:cubicBezTo>
                <a:cubicBezTo>
                  <a:pt x="1094" y="55"/>
                  <a:pt x="1102" y="57"/>
                  <a:pt x="1106" y="53"/>
                </a:cubicBezTo>
                <a:cubicBezTo>
                  <a:pt x="1114" y="45"/>
                  <a:pt x="1098" y="45"/>
                  <a:pt x="1093" y="44"/>
                </a:cubicBezTo>
                <a:cubicBezTo>
                  <a:pt x="1089" y="44"/>
                  <a:pt x="1083" y="42"/>
                  <a:pt x="1080" y="44"/>
                </a:cubicBezTo>
                <a:cubicBezTo>
                  <a:pt x="1077" y="45"/>
                  <a:pt x="1076" y="51"/>
                  <a:pt x="1072" y="52"/>
                </a:cubicBezTo>
                <a:cubicBezTo>
                  <a:pt x="1069" y="53"/>
                  <a:pt x="1066" y="49"/>
                  <a:pt x="1061" y="51"/>
                </a:cubicBezTo>
                <a:cubicBezTo>
                  <a:pt x="1058" y="52"/>
                  <a:pt x="1059" y="56"/>
                  <a:pt x="1055" y="57"/>
                </a:cubicBezTo>
                <a:cubicBezTo>
                  <a:pt x="1052" y="53"/>
                  <a:pt x="1052" y="49"/>
                  <a:pt x="1050" y="46"/>
                </a:cubicBezTo>
                <a:cubicBezTo>
                  <a:pt x="1045" y="48"/>
                  <a:pt x="1041" y="53"/>
                  <a:pt x="1036" y="56"/>
                </a:cubicBezTo>
                <a:cubicBezTo>
                  <a:pt x="1031" y="58"/>
                  <a:pt x="1027" y="59"/>
                  <a:pt x="1022" y="60"/>
                </a:cubicBezTo>
                <a:cubicBezTo>
                  <a:pt x="1018" y="53"/>
                  <a:pt x="1029" y="52"/>
                  <a:pt x="1032" y="49"/>
                </a:cubicBezTo>
                <a:cubicBezTo>
                  <a:pt x="1035" y="47"/>
                  <a:pt x="1037" y="43"/>
                  <a:pt x="1040" y="40"/>
                </a:cubicBezTo>
                <a:cubicBezTo>
                  <a:pt x="1030" y="36"/>
                  <a:pt x="1024" y="46"/>
                  <a:pt x="1018" y="49"/>
                </a:cubicBezTo>
                <a:cubicBezTo>
                  <a:pt x="1010" y="54"/>
                  <a:pt x="1000" y="47"/>
                  <a:pt x="992" y="52"/>
                </a:cubicBezTo>
                <a:cubicBezTo>
                  <a:pt x="994" y="46"/>
                  <a:pt x="1006" y="45"/>
                  <a:pt x="1010" y="41"/>
                </a:cubicBezTo>
                <a:cubicBezTo>
                  <a:pt x="999" y="30"/>
                  <a:pt x="990" y="44"/>
                  <a:pt x="979" y="42"/>
                </a:cubicBezTo>
                <a:cubicBezTo>
                  <a:pt x="975" y="41"/>
                  <a:pt x="971" y="41"/>
                  <a:pt x="972" y="36"/>
                </a:cubicBezTo>
                <a:cubicBezTo>
                  <a:pt x="973" y="29"/>
                  <a:pt x="990" y="31"/>
                  <a:pt x="995" y="31"/>
                </a:cubicBezTo>
                <a:cubicBezTo>
                  <a:pt x="1007" y="31"/>
                  <a:pt x="1017" y="31"/>
                  <a:pt x="1029" y="33"/>
                </a:cubicBezTo>
                <a:cubicBezTo>
                  <a:pt x="1036" y="34"/>
                  <a:pt x="1048" y="36"/>
                  <a:pt x="1050" y="26"/>
                </a:cubicBezTo>
                <a:cubicBezTo>
                  <a:pt x="1046" y="23"/>
                  <a:pt x="1039" y="24"/>
                  <a:pt x="1035" y="23"/>
                </a:cubicBezTo>
                <a:cubicBezTo>
                  <a:pt x="1032" y="21"/>
                  <a:pt x="1031" y="18"/>
                  <a:pt x="1027" y="18"/>
                </a:cubicBezTo>
                <a:cubicBezTo>
                  <a:pt x="1025" y="18"/>
                  <a:pt x="1022" y="21"/>
                  <a:pt x="1019" y="21"/>
                </a:cubicBezTo>
                <a:cubicBezTo>
                  <a:pt x="1016" y="18"/>
                  <a:pt x="1016" y="15"/>
                  <a:pt x="1019" y="13"/>
                </a:cubicBezTo>
                <a:cubicBezTo>
                  <a:pt x="1018" y="12"/>
                  <a:pt x="1018" y="11"/>
                  <a:pt x="1018" y="10"/>
                </a:cubicBezTo>
                <a:cubicBezTo>
                  <a:pt x="1011" y="8"/>
                  <a:pt x="1006" y="21"/>
                  <a:pt x="999" y="22"/>
                </a:cubicBezTo>
                <a:cubicBezTo>
                  <a:pt x="993" y="22"/>
                  <a:pt x="986" y="18"/>
                  <a:pt x="984" y="13"/>
                </a:cubicBezTo>
                <a:cubicBezTo>
                  <a:pt x="990" y="11"/>
                  <a:pt x="993" y="17"/>
                  <a:pt x="999" y="16"/>
                </a:cubicBezTo>
                <a:cubicBezTo>
                  <a:pt x="1000" y="16"/>
                  <a:pt x="1011" y="8"/>
                  <a:pt x="1011" y="8"/>
                </a:cubicBezTo>
                <a:cubicBezTo>
                  <a:pt x="1012" y="3"/>
                  <a:pt x="979" y="3"/>
                  <a:pt x="974" y="2"/>
                </a:cubicBezTo>
                <a:cubicBezTo>
                  <a:pt x="967" y="1"/>
                  <a:pt x="963" y="2"/>
                  <a:pt x="957" y="2"/>
                </a:cubicBezTo>
                <a:cubicBezTo>
                  <a:pt x="949" y="2"/>
                  <a:pt x="941" y="0"/>
                  <a:pt x="933" y="1"/>
                </a:cubicBezTo>
                <a:cubicBezTo>
                  <a:pt x="931" y="1"/>
                  <a:pt x="916" y="4"/>
                  <a:pt x="915" y="5"/>
                </a:cubicBezTo>
                <a:cubicBezTo>
                  <a:pt x="908" y="10"/>
                  <a:pt x="920" y="15"/>
                  <a:pt x="921" y="19"/>
                </a:cubicBezTo>
                <a:cubicBezTo>
                  <a:pt x="917" y="19"/>
                  <a:pt x="914" y="17"/>
                  <a:pt x="910" y="16"/>
                </a:cubicBezTo>
                <a:cubicBezTo>
                  <a:pt x="905" y="13"/>
                  <a:pt x="901" y="12"/>
                  <a:pt x="895" y="11"/>
                </a:cubicBezTo>
                <a:cubicBezTo>
                  <a:pt x="890" y="10"/>
                  <a:pt x="889" y="7"/>
                  <a:pt x="883" y="9"/>
                </a:cubicBezTo>
                <a:cubicBezTo>
                  <a:pt x="881" y="9"/>
                  <a:pt x="879" y="13"/>
                  <a:pt x="877" y="13"/>
                </a:cubicBezTo>
                <a:cubicBezTo>
                  <a:pt x="875" y="14"/>
                  <a:pt x="871" y="13"/>
                  <a:pt x="869" y="13"/>
                </a:cubicBezTo>
                <a:cubicBezTo>
                  <a:pt x="869" y="19"/>
                  <a:pt x="874" y="22"/>
                  <a:pt x="873" y="29"/>
                </a:cubicBezTo>
                <a:cubicBezTo>
                  <a:pt x="870" y="28"/>
                  <a:pt x="860" y="25"/>
                  <a:pt x="861" y="31"/>
                </a:cubicBezTo>
                <a:cubicBezTo>
                  <a:pt x="860" y="31"/>
                  <a:pt x="870" y="42"/>
                  <a:pt x="869" y="42"/>
                </a:cubicBezTo>
                <a:cubicBezTo>
                  <a:pt x="872" y="44"/>
                  <a:pt x="880" y="42"/>
                  <a:pt x="881" y="48"/>
                </a:cubicBezTo>
                <a:cubicBezTo>
                  <a:pt x="881" y="55"/>
                  <a:pt x="868" y="53"/>
                  <a:pt x="865" y="51"/>
                </a:cubicBezTo>
                <a:cubicBezTo>
                  <a:pt x="865" y="50"/>
                  <a:pt x="862" y="44"/>
                  <a:pt x="861" y="42"/>
                </a:cubicBezTo>
                <a:cubicBezTo>
                  <a:pt x="858" y="40"/>
                  <a:pt x="856" y="38"/>
                  <a:pt x="853" y="36"/>
                </a:cubicBezTo>
                <a:cubicBezTo>
                  <a:pt x="849" y="35"/>
                  <a:pt x="842" y="31"/>
                  <a:pt x="837" y="30"/>
                </a:cubicBezTo>
                <a:cubicBezTo>
                  <a:pt x="830" y="29"/>
                  <a:pt x="830" y="31"/>
                  <a:pt x="831" y="37"/>
                </a:cubicBezTo>
                <a:cubicBezTo>
                  <a:pt x="832" y="40"/>
                  <a:pt x="834" y="39"/>
                  <a:pt x="834" y="43"/>
                </a:cubicBezTo>
                <a:cubicBezTo>
                  <a:pt x="833" y="45"/>
                  <a:pt x="829" y="46"/>
                  <a:pt x="828" y="49"/>
                </a:cubicBezTo>
                <a:cubicBezTo>
                  <a:pt x="822" y="48"/>
                  <a:pt x="823" y="40"/>
                  <a:pt x="820" y="36"/>
                </a:cubicBezTo>
                <a:cubicBezTo>
                  <a:pt x="817" y="32"/>
                  <a:pt x="809" y="28"/>
                  <a:pt x="804" y="28"/>
                </a:cubicBezTo>
                <a:cubicBezTo>
                  <a:pt x="798" y="29"/>
                  <a:pt x="796" y="35"/>
                  <a:pt x="791" y="37"/>
                </a:cubicBezTo>
                <a:cubicBezTo>
                  <a:pt x="784" y="40"/>
                  <a:pt x="779" y="35"/>
                  <a:pt x="770" y="36"/>
                </a:cubicBezTo>
                <a:cubicBezTo>
                  <a:pt x="762" y="43"/>
                  <a:pt x="774" y="46"/>
                  <a:pt x="776" y="53"/>
                </a:cubicBezTo>
                <a:cubicBezTo>
                  <a:pt x="770" y="53"/>
                  <a:pt x="766" y="47"/>
                  <a:pt x="760" y="48"/>
                </a:cubicBezTo>
                <a:cubicBezTo>
                  <a:pt x="752" y="49"/>
                  <a:pt x="759" y="50"/>
                  <a:pt x="759" y="54"/>
                </a:cubicBezTo>
                <a:cubicBezTo>
                  <a:pt x="756" y="64"/>
                  <a:pt x="749" y="59"/>
                  <a:pt x="742" y="57"/>
                </a:cubicBezTo>
                <a:cubicBezTo>
                  <a:pt x="741" y="61"/>
                  <a:pt x="742" y="64"/>
                  <a:pt x="741" y="68"/>
                </a:cubicBezTo>
                <a:cubicBezTo>
                  <a:pt x="737" y="70"/>
                  <a:pt x="737" y="66"/>
                  <a:pt x="734" y="66"/>
                </a:cubicBezTo>
                <a:cubicBezTo>
                  <a:pt x="730" y="65"/>
                  <a:pt x="729" y="66"/>
                  <a:pt x="726" y="67"/>
                </a:cubicBezTo>
                <a:cubicBezTo>
                  <a:pt x="720" y="69"/>
                  <a:pt x="710" y="70"/>
                  <a:pt x="711" y="78"/>
                </a:cubicBezTo>
                <a:cubicBezTo>
                  <a:pt x="714" y="79"/>
                  <a:pt x="719" y="79"/>
                  <a:pt x="723" y="79"/>
                </a:cubicBezTo>
                <a:cubicBezTo>
                  <a:pt x="723" y="77"/>
                  <a:pt x="727" y="74"/>
                  <a:pt x="730" y="75"/>
                </a:cubicBezTo>
                <a:cubicBezTo>
                  <a:pt x="735" y="78"/>
                  <a:pt x="729" y="80"/>
                  <a:pt x="729" y="83"/>
                </a:cubicBezTo>
                <a:cubicBezTo>
                  <a:pt x="730" y="88"/>
                  <a:pt x="735" y="85"/>
                  <a:pt x="731" y="91"/>
                </a:cubicBezTo>
                <a:cubicBezTo>
                  <a:pt x="728" y="96"/>
                  <a:pt x="719" y="93"/>
                  <a:pt x="718" y="99"/>
                </a:cubicBezTo>
                <a:cubicBezTo>
                  <a:pt x="707" y="101"/>
                  <a:pt x="698" y="106"/>
                  <a:pt x="687" y="105"/>
                </a:cubicBezTo>
                <a:cubicBezTo>
                  <a:pt x="680" y="104"/>
                  <a:pt x="682" y="103"/>
                  <a:pt x="677" y="108"/>
                </a:cubicBezTo>
                <a:cubicBezTo>
                  <a:pt x="674" y="110"/>
                  <a:pt x="671" y="114"/>
                  <a:pt x="671" y="118"/>
                </a:cubicBezTo>
                <a:cubicBezTo>
                  <a:pt x="673" y="119"/>
                  <a:pt x="676" y="120"/>
                  <a:pt x="679" y="120"/>
                </a:cubicBezTo>
                <a:cubicBezTo>
                  <a:pt x="680" y="133"/>
                  <a:pt x="709" y="124"/>
                  <a:pt x="714" y="124"/>
                </a:cubicBezTo>
                <a:cubicBezTo>
                  <a:pt x="715" y="125"/>
                  <a:pt x="715" y="127"/>
                  <a:pt x="715" y="127"/>
                </a:cubicBezTo>
                <a:cubicBezTo>
                  <a:pt x="716" y="127"/>
                  <a:pt x="718" y="128"/>
                  <a:pt x="719" y="128"/>
                </a:cubicBezTo>
                <a:cubicBezTo>
                  <a:pt x="720" y="129"/>
                  <a:pt x="720" y="132"/>
                  <a:pt x="719" y="133"/>
                </a:cubicBezTo>
                <a:cubicBezTo>
                  <a:pt x="712" y="133"/>
                  <a:pt x="700" y="134"/>
                  <a:pt x="695" y="133"/>
                </a:cubicBezTo>
                <a:cubicBezTo>
                  <a:pt x="695" y="133"/>
                  <a:pt x="691" y="131"/>
                  <a:pt x="690" y="134"/>
                </a:cubicBezTo>
                <a:cubicBezTo>
                  <a:pt x="688" y="139"/>
                  <a:pt x="691" y="137"/>
                  <a:pt x="693" y="140"/>
                </a:cubicBezTo>
                <a:cubicBezTo>
                  <a:pt x="698" y="144"/>
                  <a:pt x="704" y="143"/>
                  <a:pt x="710" y="142"/>
                </a:cubicBezTo>
                <a:cubicBezTo>
                  <a:pt x="709" y="145"/>
                  <a:pt x="706" y="147"/>
                  <a:pt x="703" y="147"/>
                </a:cubicBezTo>
                <a:cubicBezTo>
                  <a:pt x="703" y="149"/>
                  <a:pt x="703" y="151"/>
                  <a:pt x="703" y="152"/>
                </a:cubicBezTo>
                <a:cubicBezTo>
                  <a:pt x="713" y="152"/>
                  <a:pt x="713" y="158"/>
                  <a:pt x="723" y="154"/>
                </a:cubicBezTo>
                <a:cubicBezTo>
                  <a:pt x="732" y="151"/>
                  <a:pt x="739" y="148"/>
                  <a:pt x="749" y="148"/>
                </a:cubicBezTo>
                <a:moveTo>
                  <a:pt x="1046" y="311"/>
                </a:moveTo>
                <a:cubicBezTo>
                  <a:pt x="1044" y="308"/>
                  <a:pt x="1038" y="300"/>
                  <a:pt x="1038" y="295"/>
                </a:cubicBezTo>
                <a:cubicBezTo>
                  <a:pt x="1037" y="295"/>
                  <a:pt x="1035" y="295"/>
                  <a:pt x="1033" y="295"/>
                </a:cubicBezTo>
                <a:cubicBezTo>
                  <a:pt x="1033" y="302"/>
                  <a:pt x="1040" y="304"/>
                  <a:pt x="1032" y="305"/>
                </a:cubicBezTo>
                <a:cubicBezTo>
                  <a:pt x="1031" y="305"/>
                  <a:pt x="1024" y="297"/>
                  <a:pt x="1026" y="307"/>
                </a:cubicBezTo>
                <a:cubicBezTo>
                  <a:pt x="1024" y="309"/>
                  <a:pt x="1025" y="309"/>
                  <a:pt x="1023" y="311"/>
                </a:cubicBezTo>
                <a:cubicBezTo>
                  <a:pt x="1027" y="311"/>
                  <a:pt x="1044" y="307"/>
                  <a:pt x="1040" y="314"/>
                </a:cubicBezTo>
                <a:cubicBezTo>
                  <a:pt x="1038" y="318"/>
                  <a:pt x="1019" y="312"/>
                  <a:pt x="1026" y="322"/>
                </a:cubicBezTo>
                <a:cubicBezTo>
                  <a:pt x="1030" y="321"/>
                  <a:pt x="1033" y="321"/>
                  <a:pt x="1037" y="322"/>
                </a:cubicBezTo>
                <a:cubicBezTo>
                  <a:pt x="1041" y="329"/>
                  <a:pt x="1028" y="334"/>
                  <a:pt x="1042" y="334"/>
                </a:cubicBezTo>
                <a:cubicBezTo>
                  <a:pt x="1047" y="335"/>
                  <a:pt x="1050" y="332"/>
                  <a:pt x="1056" y="336"/>
                </a:cubicBezTo>
                <a:cubicBezTo>
                  <a:pt x="1059" y="339"/>
                  <a:pt x="1058" y="346"/>
                  <a:pt x="1066" y="343"/>
                </a:cubicBezTo>
                <a:cubicBezTo>
                  <a:pt x="1069" y="341"/>
                  <a:pt x="1068" y="338"/>
                  <a:pt x="1071" y="336"/>
                </a:cubicBezTo>
                <a:cubicBezTo>
                  <a:pt x="1072" y="334"/>
                  <a:pt x="1077" y="333"/>
                  <a:pt x="1079" y="332"/>
                </a:cubicBezTo>
                <a:cubicBezTo>
                  <a:pt x="1083" y="329"/>
                  <a:pt x="1090" y="326"/>
                  <a:pt x="1091" y="321"/>
                </a:cubicBezTo>
                <a:cubicBezTo>
                  <a:pt x="1097" y="324"/>
                  <a:pt x="1103" y="314"/>
                  <a:pt x="1100" y="309"/>
                </a:cubicBezTo>
                <a:cubicBezTo>
                  <a:pt x="1098" y="307"/>
                  <a:pt x="1091" y="309"/>
                  <a:pt x="1090" y="306"/>
                </a:cubicBezTo>
                <a:cubicBezTo>
                  <a:pt x="1088" y="304"/>
                  <a:pt x="1091" y="299"/>
                  <a:pt x="1091" y="296"/>
                </a:cubicBezTo>
                <a:cubicBezTo>
                  <a:pt x="1085" y="298"/>
                  <a:pt x="1079" y="290"/>
                  <a:pt x="1078" y="299"/>
                </a:cubicBezTo>
                <a:cubicBezTo>
                  <a:pt x="1074" y="299"/>
                  <a:pt x="1071" y="301"/>
                  <a:pt x="1067" y="300"/>
                </a:cubicBezTo>
                <a:cubicBezTo>
                  <a:pt x="1068" y="302"/>
                  <a:pt x="1066" y="305"/>
                  <a:pt x="1066" y="306"/>
                </a:cubicBezTo>
                <a:cubicBezTo>
                  <a:pt x="1064" y="299"/>
                  <a:pt x="1053" y="304"/>
                  <a:pt x="1050" y="308"/>
                </a:cubicBezTo>
                <a:moveTo>
                  <a:pt x="1139" y="447"/>
                </a:moveTo>
                <a:cubicBezTo>
                  <a:pt x="1135" y="448"/>
                  <a:pt x="1128" y="449"/>
                  <a:pt x="1127" y="454"/>
                </a:cubicBezTo>
                <a:cubicBezTo>
                  <a:pt x="1126" y="454"/>
                  <a:pt x="1125" y="454"/>
                  <a:pt x="1125" y="454"/>
                </a:cubicBezTo>
                <a:cubicBezTo>
                  <a:pt x="1126" y="456"/>
                  <a:pt x="1129" y="458"/>
                  <a:pt x="1129" y="461"/>
                </a:cubicBezTo>
                <a:cubicBezTo>
                  <a:pt x="1131" y="461"/>
                  <a:pt x="1133" y="462"/>
                  <a:pt x="1135" y="462"/>
                </a:cubicBezTo>
                <a:cubicBezTo>
                  <a:pt x="1135" y="465"/>
                  <a:pt x="1129" y="473"/>
                  <a:pt x="1125" y="472"/>
                </a:cubicBezTo>
                <a:cubicBezTo>
                  <a:pt x="1125" y="473"/>
                  <a:pt x="1125" y="475"/>
                  <a:pt x="1125" y="475"/>
                </a:cubicBezTo>
                <a:cubicBezTo>
                  <a:pt x="1127" y="476"/>
                  <a:pt x="1128" y="477"/>
                  <a:pt x="1129" y="477"/>
                </a:cubicBezTo>
                <a:cubicBezTo>
                  <a:pt x="1128" y="478"/>
                  <a:pt x="1127" y="481"/>
                  <a:pt x="1126" y="482"/>
                </a:cubicBezTo>
                <a:cubicBezTo>
                  <a:pt x="1133" y="487"/>
                  <a:pt x="1133" y="479"/>
                  <a:pt x="1137" y="477"/>
                </a:cubicBezTo>
                <a:cubicBezTo>
                  <a:pt x="1141" y="475"/>
                  <a:pt x="1147" y="477"/>
                  <a:pt x="1147" y="471"/>
                </a:cubicBezTo>
                <a:cubicBezTo>
                  <a:pt x="1156" y="473"/>
                  <a:pt x="1154" y="467"/>
                  <a:pt x="1153" y="463"/>
                </a:cubicBezTo>
                <a:cubicBezTo>
                  <a:pt x="1153" y="460"/>
                  <a:pt x="1152" y="458"/>
                  <a:pt x="1152" y="455"/>
                </a:cubicBezTo>
                <a:cubicBezTo>
                  <a:pt x="1152" y="453"/>
                  <a:pt x="1154" y="450"/>
                  <a:pt x="1154" y="450"/>
                </a:cubicBezTo>
                <a:cubicBezTo>
                  <a:pt x="1154" y="443"/>
                  <a:pt x="1153" y="439"/>
                  <a:pt x="1145" y="436"/>
                </a:cubicBezTo>
                <a:cubicBezTo>
                  <a:pt x="1138" y="434"/>
                  <a:pt x="1133" y="438"/>
                  <a:pt x="1137" y="445"/>
                </a:cubicBezTo>
                <a:cubicBezTo>
                  <a:pt x="1136" y="446"/>
                  <a:pt x="1136" y="446"/>
                  <a:pt x="1135" y="447"/>
                </a:cubicBezTo>
                <a:moveTo>
                  <a:pt x="650" y="773"/>
                </a:moveTo>
                <a:cubicBezTo>
                  <a:pt x="646" y="771"/>
                  <a:pt x="644" y="772"/>
                  <a:pt x="641" y="772"/>
                </a:cubicBezTo>
                <a:cubicBezTo>
                  <a:pt x="641" y="769"/>
                  <a:pt x="638" y="769"/>
                  <a:pt x="636" y="769"/>
                </a:cubicBezTo>
                <a:cubicBezTo>
                  <a:pt x="630" y="769"/>
                  <a:pt x="632" y="769"/>
                  <a:pt x="629" y="765"/>
                </a:cubicBezTo>
                <a:cubicBezTo>
                  <a:pt x="627" y="762"/>
                  <a:pt x="625" y="762"/>
                  <a:pt x="622" y="762"/>
                </a:cubicBezTo>
                <a:cubicBezTo>
                  <a:pt x="619" y="762"/>
                  <a:pt x="618" y="761"/>
                  <a:pt x="615" y="760"/>
                </a:cubicBezTo>
                <a:cubicBezTo>
                  <a:pt x="613" y="759"/>
                  <a:pt x="611" y="761"/>
                  <a:pt x="609" y="761"/>
                </a:cubicBezTo>
                <a:cubicBezTo>
                  <a:pt x="605" y="762"/>
                  <a:pt x="602" y="760"/>
                  <a:pt x="599" y="760"/>
                </a:cubicBezTo>
                <a:cubicBezTo>
                  <a:pt x="593" y="761"/>
                  <a:pt x="594" y="769"/>
                  <a:pt x="595" y="774"/>
                </a:cubicBezTo>
                <a:cubicBezTo>
                  <a:pt x="598" y="774"/>
                  <a:pt x="599" y="772"/>
                  <a:pt x="601" y="771"/>
                </a:cubicBezTo>
                <a:cubicBezTo>
                  <a:pt x="604" y="770"/>
                  <a:pt x="611" y="766"/>
                  <a:pt x="613" y="767"/>
                </a:cubicBezTo>
                <a:cubicBezTo>
                  <a:pt x="616" y="768"/>
                  <a:pt x="616" y="773"/>
                  <a:pt x="620" y="774"/>
                </a:cubicBezTo>
                <a:cubicBezTo>
                  <a:pt x="626" y="777"/>
                  <a:pt x="631" y="774"/>
                  <a:pt x="636" y="778"/>
                </a:cubicBezTo>
                <a:cubicBezTo>
                  <a:pt x="638" y="781"/>
                  <a:pt x="638" y="781"/>
                  <a:pt x="641" y="782"/>
                </a:cubicBezTo>
                <a:cubicBezTo>
                  <a:pt x="644" y="782"/>
                  <a:pt x="647" y="782"/>
                  <a:pt x="650" y="782"/>
                </a:cubicBezTo>
                <a:cubicBezTo>
                  <a:pt x="651" y="787"/>
                  <a:pt x="643" y="787"/>
                  <a:pt x="642" y="790"/>
                </a:cubicBezTo>
                <a:cubicBezTo>
                  <a:pt x="641" y="794"/>
                  <a:pt x="653" y="793"/>
                  <a:pt x="656" y="792"/>
                </a:cubicBezTo>
                <a:cubicBezTo>
                  <a:pt x="656" y="792"/>
                  <a:pt x="657" y="791"/>
                  <a:pt x="657" y="791"/>
                </a:cubicBezTo>
                <a:cubicBezTo>
                  <a:pt x="661" y="789"/>
                  <a:pt x="666" y="789"/>
                  <a:pt x="669" y="790"/>
                </a:cubicBezTo>
                <a:cubicBezTo>
                  <a:pt x="673" y="790"/>
                  <a:pt x="680" y="790"/>
                  <a:pt x="681" y="794"/>
                </a:cubicBezTo>
                <a:cubicBezTo>
                  <a:pt x="684" y="801"/>
                  <a:pt x="675" y="800"/>
                  <a:pt x="672" y="800"/>
                </a:cubicBezTo>
                <a:cubicBezTo>
                  <a:pt x="667" y="800"/>
                  <a:pt x="663" y="803"/>
                  <a:pt x="670" y="804"/>
                </a:cubicBezTo>
                <a:cubicBezTo>
                  <a:pt x="675" y="804"/>
                  <a:pt x="679" y="804"/>
                  <a:pt x="684" y="806"/>
                </a:cubicBezTo>
                <a:cubicBezTo>
                  <a:pt x="685" y="807"/>
                  <a:pt x="686" y="808"/>
                  <a:pt x="688" y="808"/>
                </a:cubicBezTo>
                <a:cubicBezTo>
                  <a:pt x="692" y="808"/>
                  <a:pt x="691" y="803"/>
                  <a:pt x="694" y="801"/>
                </a:cubicBezTo>
                <a:cubicBezTo>
                  <a:pt x="698" y="800"/>
                  <a:pt x="703" y="802"/>
                  <a:pt x="706" y="802"/>
                </a:cubicBezTo>
                <a:cubicBezTo>
                  <a:pt x="708" y="802"/>
                  <a:pt x="709" y="802"/>
                  <a:pt x="711" y="802"/>
                </a:cubicBezTo>
                <a:cubicBezTo>
                  <a:pt x="712" y="803"/>
                  <a:pt x="713" y="804"/>
                  <a:pt x="714" y="805"/>
                </a:cubicBezTo>
                <a:cubicBezTo>
                  <a:pt x="717" y="806"/>
                  <a:pt x="719" y="805"/>
                  <a:pt x="722" y="805"/>
                </a:cubicBezTo>
                <a:cubicBezTo>
                  <a:pt x="726" y="806"/>
                  <a:pt x="728" y="807"/>
                  <a:pt x="732" y="807"/>
                </a:cubicBezTo>
                <a:cubicBezTo>
                  <a:pt x="732" y="805"/>
                  <a:pt x="733" y="803"/>
                  <a:pt x="733" y="801"/>
                </a:cubicBezTo>
                <a:cubicBezTo>
                  <a:pt x="729" y="800"/>
                  <a:pt x="726" y="802"/>
                  <a:pt x="722" y="803"/>
                </a:cubicBezTo>
                <a:cubicBezTo>
                  <a:pt x="719" y="804"/>
                  <a:pt x="717" y="803"/>
                  <a:pt x="715" y="801"/>
                </a:cubicBezTo>
                <a:cubicBezTo>
                  <a:pt x="711" y="799"/>
                  <a:pt x="707" y="798"/>
                  <a:pt x="704" y="795"/>
                </a:cubicBezTo>
                <a:cubicBezTo>
                  <a:pt x="703" y="794"/>
                  <a:pt x="702" y="792"/>
                  <a:pt x="701" y="791"/>
                </a:cubicBezTo>
                <a:cubicBezTo>
                  <a:pt x="698" y="789"/>
                  <a:pt x="693" y="788"/>
                  <a:pt x="689" y="788"/>
                </a:cubicBezTo>
                <a:cubicBezTo>
                  <a:pt x="685" y="789"/>
                  <a:pt x="683" y="788"/>
                  <a:pt x="679" y="787"/>
                </a:cubicBezTo>
                <a:cubicBezTo>
                  <a:pt x="675" y="786"/>
                  <a:pt x="672" y="787"/>
                  <a:pt x="668" y="785"/>
                </a:cubicBezTo>
                <a:cubicBezTo>
                  <a:pt x="665" y="783"/>
                  <a:pt x="663" y="781"/>
                  <a:pt x="660" y="779"/>
                </a:cubicBezTo>
                <a:cubicBezTo>
                  <a:pt x="660" y="779"/>
                  <a:pt x="658" y="777"/>
                  <a:pt x="657" y="776"/>
                </a:cubicBezTo>
                <a:cubicBezTo>
                  <a:pt x="655" y="776"/>
                  <a:pt x="654" y="778"/>
                  <a:pt x="651" y="776"/>
                </a:cubicBezTo>
                <a:moveTo>
                  <a:pt x="703" y="1114"/>
                </a:moveTo>
                <a:cubicBezTo>
                  <a:pt x="699" y="1121"/>
                  <a:pt x="702" y="1139"/>
                  <a:pt x="701" y="1148"/>
                </a:cubicBezTo>
                <a:cubicBezTo>
                  <a:pt x="699" y="1159"/>
                  <a:pt x="703" y="1173"/>
                  <a:pt x="701" y="1183"/>
                </a:cubicBezTo>
                <a:cubicBezTo>
                  <a:pt x="698" y="1194"/>
                  <a:pt x="688" y="1204"/>
                  <a:pt x="688" y="1216"/>
                </a:cubicBezTo>
                <a:cubicBezTo>
                  <a:pt x="688" y="1221"/>
                  <a:pt x="691" y="1224"/>
                  <a:pt x="692" y="1227"/>
                </a:cubicBezTo>
                <a:cubicBezTo>
                  <a:pt x="693" y="1234"/>
                  <a:pt x="691" y="1238"/>
                  <a:pt x="689" y="1244"/>
                </a:cubicBezTo>
                <a:cubicBezTo>
                  <a:pt x="686" y="1251"/>
                  <a:pt x="687" y="1262"/>
                  <a:pt x="683" y="1269"/>
                </a:cubicBezTo>
                <a:cubicBezTo>
                  <a:pt x="680" y="1275"/>
                  <a:pt x="674" y="1276"/>
                  <a:pt x="674" y="1283"/>
                </a:cubicBezTo>
                <a:cubicBezTo>
                  <a:pt x="675" y="1289"/>
                  <a:pt x="679" y="1294"/>
                  <a:pt x="680" y="1300"/>
                </a:cubicBezTo>
                <a:cubicBezTo>
                  <a:pt x="680" y="1306"/>
                  <a:pt x="677" y="1311"/>
                  <a:pt x="678" y="1317"/>
                </a:cubicBezTo>
                <a:cubicBezTo>
                  <a:pt x="679" y="1325"/>
                  <a:pt x="680" y="1321"/>
                  <a:pt x="683" y="1325"/>
                </a:cubicBezTo>
                <a:cubicBezTo>
                  <a:pt x="693" y="1337"/>
                  <a:pt x="682" y="1340"/>
                  <a:pt x="681" y="1351"/>
                </a:cubicBezTo>
                <a:cubicBezTo>
                  <a:pt x="681" y="1354"/>
                  <a:pt x="683" y="1356"/>
                  <a:pt x="685" y="1357"/>
                </a:cubicBezTo>
                <a:cubicBezTo>
                  <a:pt x="682" y="1363"/>
                  <a:pt x="679" y="1367"/>
                  <a:pt x="677" y="1372"/>
                </a:cubicBezTo>
                <a:cubicBezTo>
                  <a:pt x="674" y="1372"/>
                  <a:pt x="673" y="1372"/>
                  <a:pt x="671" y="1370"/>
                </a:cubicBezTo>
                <a:cubicBezTo>
                  <a:pt x="665" y="1373"/>
                  <a:pt x="663" y="1387"/>
                  <a:pt x="674" y="1385"/>
                </a:cubicBezTo>
                <a:cubicBezTo>
                  <a:pt x="673" y="1392"/>
                  <a:pt x="668" y="1396"/>
                  <a:pt x="670" y="1403"/>
                </a:cubicBezTo>
                <a:cubicBezTo>
                  <a:pt x="671" y="1407"/>
                  <a:pt x="675" y="1409"/>
                  <a:pt x="676" y="1414"/>
                </a:cubicBezTo>
                <a:cubicBezTo>
                  <a:pt x="677" y="1420"/>
                  <a:pt x="673" y="1443"/>
                  <a:pt x="684" y="1438"/>
                </a:cubicBezTo>
                <a:cubicBezTo>
                  <a:pt x="684" y="1441"/>
                  <a:pt x="676" y="1452"/>
                  <a:pt x="685" y="1450"/>
                </a:cubicBezTo>
                <a:cubicBezTo>
                  <a:pt x="685" y="1448"/>
                  <a:pt x="685" y="1447"/>
                  <a:pt x="685" y="1445"/>
                </a:cubicBezTo>
                <a:cubicBezTo>
                  <a:pt x="688" y="1446"/>
                  <a:pt x="696" y="1452"/>
                  <a:pt x="696" y="1455"/>
                </a:cubicBezTo>
                <a:cubicBezTo>
                  <a:pt x="696" y="1459"/>
                  <a:pt x="689" y="1461"/>
                  <a:pt x="688" y="1466"/>
                </a:cubicBezTo>
                <a:cubicBezTo>
                  <a:pt x="695" y="1468"/>
                  <a:pt x="698" y="1465"/>
                  <a:pt x="704" y="1464"/>
                </a:cubicBezTo>
                <a:cubicBezTo>
                  <a:pt x="710" y="1463"/>
                  <a:pt x="715" y="1466"/>
                  <a:pt x="723" y="1468"/>
                </a:cubicBezTo>
                <a:cubicBezTo>
                  <a:pt x="730" y="1470"/>
                  <a:pt x="749" y="1467"/>
                  <a:pt x="735" y="1459"/>
                </a:cubicBezTo>
                <a:cubicBezTo>
                  <a:pt x="730" y="1456"/>
                  <a:pt x="727" y="1459"/>
                  <a:pt x="723" y="1455"/>
                </a:cubicBezTo>
                <a:cubicBezTo>
                  <a:pt x="720" y="1452"/>
                  <a:pt x="722" y="1445"/>
                  <a:pt x="717" y="1444"/>
                </a:cubicBezTo>
                <a:cubicBezTo>
                  <a:pt x="712" y="1442"/>
                  <a:pt x="711" y="1448"/>
                  <a:pt x="708" y="1447"/>
                </a:cubicBezTo>
                <a:cubicBezTo>
                  <a:pt x="704" y="1447"/>
                  <a:pt x="702" y="1443"/>
                  <a:pt x="699" y="1440"/>
                </a:cubicBezTo>
                <a:cubicBezTo>
                  <a:pt x="703" y="1433"/>
                  <a:pt x="719" y="1440"/>
                  <a:pt x="719" y="1430"/>
                </a:cubicBezTo>
                <a:cubicBezTo>
                  <a:pt x="718" y="1429"/>
                  <a:pt x="713" y="1425"/>
                  <a:pt x="712" y="1422"/>
                </a:cubicBezTo>
                <a:cubicBezTo>
                  <a:pt x="711" y="1414"/>
                  <a:pt x="716" y="1416"/>
                  <a:pt x="718" y="1412"/>
                </a:cubicBezTo>
                <a:cubicBezTo>
                  <a:pt x="720" y="1409"/>
                  <a:pt x="720" y="1406"/>
                  <a:pt x="722" y="1402"/>
                </a:cubicBezTo>
                <a:cubicBezTo>
                  <a:pt x="724" y="1398"/>
                  <a:pt x="729" y="1398"/>
                  <a:pt x="731" y="1395"/>
                </a:cubicBezTo>
                <a:cubicBezTo>
                  <a:pt x="741" y="1380"/>
                  <a:pt x="726" y="1380"/>
                  <a:pt x="715" y="1377"/>
                </a:cubicBezTo>
                <a:cubicBezTo>
                  <a:pt x="712" y="1364"/>
                  <a:pt x="729" y="1364"/>
                  <a:pt x="735" y="1360"/>
                </a:cubicBezTo>
                <a:cubicBezTo>
                  <a:pt x="742" y="1356"/>
                  <a:pt x="743" y="1344"/>
                  <a:pt x="743" y="1336"/>
                </a:cubicBezTo>
                <a:cubicBezTo>
                  <a:pt x="753" y="1334"/>
                  <a:pt x="729" y="1317"/>
                  <a:pt x="745" y="1316"/>
                </a:cubicBezTo>
                <a:cubicBezTo>
                  <a:pt x="752" y="1315"/>
                  <a:pt x="751" y="1324"/>
                  <a:pt x="757" y="1318"/>
                </a:cubicBezTo>
                <a:cubicBezTo>
                  <a:pt x="762" y="1313"/>
                  <a:pt x="757" y="1303"/>
                  <a:pt x="761" y="1298"/>
                </a:cubicBezTo>
                <a:cubicBezTo>
                  <a:pt x="767" y="1291"/>
                  <a:pt x="778" y="1298"/>
                  <a:pt x="784" y="1295"/>
                </a:cubicBezTo>
                <a:cubicBezTo>
                  <a:pt x="788" y="1294"/>
                  <a:pt x="792" y="1286"/>
                  <a:pt x="795" y="1281"/>
                </a:cubicBezTo>
                <a:cubicBezTo>
                  <a:pt x="799" y="1274"/>
                  <a:pt x="800" y="1278"/>
                  <a:pt x="795" y="1271"/>
                </a:cubicBezTo>
                <a:cubicBezTo>
                  <a:pt x="792" y="1266"/>
                  <a:pt x="787" y="1262"/>
                  <a:pt x="785" y="1257"/>
                </a:cubicBezTo>
                <a:cubicBezTo>
                  <a:pt x="784" y="1254"/>
                  <a:pt x="784" y="1252"/>
                  <a:pt x="783" y="1250"/>
                </a:cubicBezTo>
                <a:cubicBezTo>
                  <a:pt x="788" y="1247"/>
                  <a:pt x="787" y="1252"/>
                  <a:pt x="790" y="1254"/>
                </a:cubicBezTo>
                <a:cubicBezTo>
                  <a:pt x="796" y="1257"/>
                  <a:pt x="795" y="1255"/>
                  <a:pt x="800" y="1256"/>
                </a:cubicBezTo>
                <a:cubicBezTo>
                  <a:pt x="812" y="1258"/>
                  <a:pt x="814" y="1261"/>
                  <a:pt x="822" y="1251"/>
                </a:cubicBezTo>
                <a:cubicBezTo>
                  <a:pt x="824" y="1248"/>
                  <a:pt x="830" y="1243"/>
                  <a:pt x="831" y="1239"/>
                </a:cubicBezTo>
                <a:cubicBezTo>
                  <a:pt x="834" y="1232"/>
                  <a:pt x="831" y="1232"/>
                  <a:pt x="836" y="1227"/>
                </a:cubicBezTo>
                <a:cubicBezTo>
                  <a:pt x="841" y="1222"/>
                  <a:pt x="844" y="1223"/>
                  <a:pt x="846" y="1216"/>
                </a:cubicBezTo>
                <a:cubicBezTo>
                  <a:pt x="847" y="1212"/>
                  <a:pt x="846" y="1207"/>
                  <a:pt x="847" y="1203"/>
                </a:cubicBezTo>
                <a:cubicBezTo>
                  <a:pt x="849" y="1200"/>
                  <a:pt x="853" y="1198"/>
                  <a:pt x="855" y="1194"/>
                </a:cubicBezTo>
                <a:cubicBezTo>
                  <a:pt x="857" y="1188"/>
                  <a:pt x="852" y="1180"/>
                  <a:pt x="853" y="1175"/>
                </a:cubicBezTo>
                <a:cubicBezTo>
                  <a:pt x="855" y="1170"/>
                  <a:pt x="862" y="1165"/>
                  <a:pt x="866" y="1161"/>
                </a:cubicBezTo>
                <a:cubicBezTo>
                  <a:pt x="872" y="1157"/>
                  <a:pt x="872" y="1157"/>
                  <a:pt x="879" y="1155"/>
                </a:cubicBezTo>
                <a:cubicBezTo>
                  <a:pt x="883" y="1154"/>
                  <a:pt x="886" y="1153"/>
                  <a:pt x="890" y="1151"/>
                </a:cubicBezTo>
                <a:cubicBezTo>
                  <a:pt x="894" y="1150"/>
                  <a:pt x="901" y="1151"/>
                  <a:pt x="904" y="1150"/>
                </a:cubicBezTo>
                <a:cubicBezTo>
                  <a:pt x="914" y="1145"/>
                  <a:pt x="912" y="1128"/>
                  <a:pt x="914" y="1119"/>
                </a:cubicBezTo>
                <a:cubicBezTo>
                  <a:pt x="915" y="1116"/>
                  <a:pt x="919" y="1111"/>
                  <a:pt x="920" y="1107"/>
                </a:cubicBezTo>
                <a:cubicBezTo>
                  <a:pt x="922" y="1101"/>
                  <a:pt x="920" y="1095"/>
                  <a:pt x="921" y="1089"/>
                </a:cubicBezTo>
                <a:cubicBezTo>
                  <a:pt x="922" y="1085"/>
                  <a:pt x="925" y="1081"/>
                  <a:pt x="926" y="1077"/>
                </a:cubicBezTo>
                <a:cubicBezTo>
                  <a:pt x="928" y="1068"/>
                  <a:pt x="924" y="1066"/>
                  <a:pt x="929" y="1058"/>
                </a:cubicBezTo>
                <a:cubicBezTo>
                  <a:pt x="939" y="1043"/>
                  <a:pt x="960" y="1032"/>
                  <a:pt x="954" y="1009"/>
                </a:cubicBezTo>
                <a:cubicBezTo>
                  <a:pt x="952" y="1002"/>
                  <a:pt x="944" y="996"/>
                  <a:pt x="939" y="991"/>
                </a:cubicBezTo>
                <a:cubicBezTo>
                  <a:pt x="936" y="989"/>
                  <a:pt x="932" y="987"/>
                  <a:pt x="929" y="984"/>
                </a:cubicBezTo>
                <a:cubicBezTo>
                  <a:pt x="928" y="983"/>
                  <a:pt x="925" y="984"/>
                  <a:pt x="924" y="983"/>
                </a:cubicBezTo>
                <a:cubicBezTo>
                  <a:pt x="923" y="982"/>
                  <a:pt x="921" y="978"/>
                  <a:pt x="921" y="977"/>
                </a:cubicBezTo>
                <a:cubicBezTo>
                  <a:pt x="915" y="976"/>
                  <a:pt x="913" y="981"/>
                  <a:pt x="908" y="981"/>
                </a:cubicBezTo>
                <a:cubicBezTo>
                  <a:pt x="904" y="982"/>
                  <a:pt x="900" y="979"/>
                  <a:pt x="896" y="978"/>
                </a:cubicBezTo>
                <a:cubicBezTo>
                  <a:pt x="889" y="977"/>
                  <a:pt x="890" y="980"/>
                  <a:pt x="884" y="976"/>
                </a:cubicBezTo>
                <a:cubicBezTo>
                  <a:pt x="881" y="974"/>
                  <a:pt x="879" y="968"/>
                  <a:pt x="873" y="967"/>
                </a:cubicBezTo>
                <a:cubicBezTo>
                  <a:pt x="862" y="965"/>
                  <a:pt x="858" y="971"/>
                  <a:pt x="850" y="974"/>
                </a:cubicBezTo>
                <a:cubicBezTo>
                  <a:pt x="847" y="968"/>
                  <a:pt x="856" y="965"/>
                  <a:pt x="854" y="958"/>
                </a:cubicBezTo>
                <a:cubicBezTo>
                  <a:pt x="846" y="954"/>
                  <a:pt x="843" y="966"/>
                  <a:pt x="837" y="964"/>
                </a:cubicBezTo>
                <a:cubicBezTo>
                  <a:pt x="829" y="962"/>
                  <a:pt x="838" y="951"/>
                  <a:pt x="840" y="947"/>
                </a:cubicBezTo>
                <a:cubicBezTo>
                  <a:pt x="843" y="938"/>
                  <a:pt x="838" y="935"/>
                  <a:pt x="835" y="924"/>
                </a:cubicBezTo>
                <a:cubicBezTo>
                  <a:pt x="833" y="915"/>
                  <a:pt x="832" y="912"/>
                  <a:pt x="823" y="909"/>
                </a:cubicBezTo>
                <a:cubicBezTo>
                  <a:pt x="816" y="907"/>
                  <a:pt x="808" y="910"/>
                  <a:pt x="802" y="909"/>
                </a:cubicBezTo>
                <a:cubicBezTo>
                  <a:pt x="796" y="907"/>
                  <a:pt x="793" y="904"/>
                  <a:pt x="788" y="900"/>
                </a:cubicBezTo>
                <a:cubicBezTo>
                  <a:pt x="785" y="898"/>
                  <a:pt x="784" y="900"/>
                  <a:pt x="780" y="896"/>
                </a:cubicBezTo>
                <a:cubicBezTo>
                  <a:pt x="777" y="893"/>
                  <a:pt x="776" y="886"/>
                  <a:pt x="772" y="884"/>
                </a:cubicBezTo>
                <a:cubicBezTo>
                  <a:pt x="768" y="881"/>
                  <a:pt x="760" y="879"/>
                  <a:pt x="755" y="877"/>
                </a:cubicBezTo>
                <a:cubicBezTo>
                  <a:pt x="756" y="876"/>
                  <a:pt x="757" y="873"/>
                  <a:pt x="758" y="871"/>
                </a:cubicBezTo>
                <a:cubicBezTo>
                  <a:pt x="749" y="871"/>
                  <a:pt x="741" y="863"/>
                  <a:pt x="735" y="864"/>
                </a:cubicBezTo>
                <a:cubicBezTo>
                  <a:pt x="729" y="865"/>
                  <a:pt x="723" y="878"/>
                  <a:pt x="716" y="875"/>
                </a:cubicBezTo>
                <a:cubicBezTo>
                  <a:pt x="714" y="874"/>
                  <a:pt x="714" y="867"/>
                  <a:pt x="712" y="865"/>
                </a:cubicBezTo>
                <a:cubicBezTo>
                  <a:pt x="707" y="860"/>
                  <a:pt x="707" y="862"/>
                  <a:pt x="700" y="863"/>
                </a:cubicBezTo>
                <a:cubicBezTo>
                  <a:pt x="689" y="866"/>
                  <a:pt x="693" y="868"/>
                  <a:pt x="692" y="878"/>
                </a:cubicBezTo>
                <a:cubicBezTo>
                  <a:pt x="684" y="879"/>
                  <a:pt x="682" y="865"/>
                  <a:pt x="689" y="864"/>
                </a:cubicBezTo>
                <a:cubicBezTo>
                  <a:pt x="701" y="851"/>
                  <a:pt x="671" y="864"/>
                  <a:pt x="666" y="867"/>
                </a:cubicBezTo>
                <a:cubicBezTo>
                  <a:pt x="660" y="871"/>
                  <a:pt x="659" y="874"/>
                  <a:pt x="656" y="878"/>
                </a:cubicBezTo>
                <a:cubicBezTo>
                  <a:pt x="654" y="881"/>
                  <a:pt x="653" y="885"/>
                  <a:pt x="648" y="884"/>
                </a:cubicBezTo>
                <a:cubicBezTo>
                  <a:pt x="647" y="868"/>
                  <a:pt x="622" y="882"/>
                  <a:pt x="613" y="878"/>
                </a:cubicBezTo>
                <a:cubicBezTo>
                  <a:pt x="609" y="876"/>
                  <a:pt x="600" y="857"/>
                  <a:pt x="599" y="852"/>
                </a:cubicBezTo>
                <a:cubicBezTo>
                  <a:pt x="596" y="841"/>
                  <a:pt x="605" y="829"/>
                  <a:pt x="603" y="819"/>
                </a:cubicBezTo>
                <a:cubicBezTo>
                  <a:pt x="591" y="813"/>
                  <a:pt x="587" y="818"/>
                  <a:pt x="577" y="819"/>
                </a:cubicBezTo>
                <a:cubicBezTo>
                  <a:pt x="567" y="820"/>
                  <a:pt x="573" y="813"/>
                  <a:pt x="574" y="804"/>
                </a:cubicBezTo>
                <a:cubicBezTo>
                  <a:pt x="576" y="791"/>
                  <a:pt x="574" y="765"/>
                  <a:pt x="555" y="781"/>
                </a:cubicBezTo>
                <a:cubicBezTo>
                  <a:pt x="548" y="787"/>
                  <a:pt x="549" y="794"/>
                  <a:pt x="543" y="799"/>
                </a:cubicBezTo>
                <a:cubicBezTo>
                  <a:pt x="537" y="804"/>
                  <a:pt x="528" y="803"/>
                  <a:pt x="521" y="800"/>
                </a:cubicBezTo>
                <a:cubicBezTo>
                  <a:pt x="511" y="794"/>
                  <a:pt x="511" y="787"/>
                  <a:pt x="506" y="778"/>
                </a:cubicBezTo>
                <a:cubicBezTo>
                  <a:pt x="501" y="766"/>
                  <a:pt x="498" y="761"/>
                  <a:pt x="497" y="748"/>
                </a:cubicBezTo>
                <a:cubicBezTo>
                  <a:pt x="497" y="741"/>
                  <a:pt x="501" y="737"/>
                  <a:pt x="502" y="731"/>
                </a:cubicBezTo>
                <a:cubicBezTo>
                  <a:pt x="502" y="729"/>
                  <a:pt x="501" y="725"/>
                  <a:pt x="502" y="723"/>
                </a:cubicBezTo>
                <a:cubicBezTo>
                  <a:pt x="504" y="718"/>
                  <a:pt x="506" y="722"/>
                  <a:pt x="509" y="719"/>
                </a:cubicBezTo>
                <a:cubicBezTo>
                  <a:pt x="516" y="715"/>
                  <a:pt x="514" y="713"/>
                  <a:pt x="517" y="706"/>
                </a:cubicBezTo>
                <a:cubicBezTo>
                  <a:pt x="525" y="704"/>
                  <a:pt x="530" y="705"/>
                  <a:pt x="538" y="706"/>
                </a:cubicBezTo>
                <a:cubicBezTo>
                  <a:pt x="543" y="706"/>
                  <a:pt x="546" y="707"/>
                  <a:pt x="549" y="708"/>
                </a:cubicBezTo>
                <a:cubicBezTo>
                  <a:pt x="552" y="708"/>
                  <a:pt x="555" y="709"/>
                  <a:pt x="559" y="709"/>
                </a:cubicBezTo>
                <a:cubicBezTo>
                  <a:pt x="562" y="701"/>
                  <a:pt x="562" y="694"/>
                  <a:pt x="555" y="688"/>
                </a:cubicBezTo>
                <a:cubicBezTo>
                  <a:pt x="559" y="689"/>
                  <a:pt x="563" y="692"/>
                  <a:pt x="567" y="693"/>
                </a:cubicBezTo>
                <a:cubicBezTo>
                  <a:pt x="571" y="694"/>
                  <a:pt x="577" y="692"/>
                  <a:pt x="580" y="693"/>
                </a:cubicBezTo>
                <a:cubicBezTo>
                  <a:pt x="583" y="695"/>
                  <a:pt x="583" y="700"/>
                  <a:pt x="587" y="701"/>
                </a:cubicBezTo>
                <a:cubicBezTo>
                  <a:pt x="590" y="702"/>
                  <a:pt x="592" y="697"/>
                  <a:pt x="596" y="698"/>
                </a:cubicBezTo>
                <a:cubicBezTo>
                  <a:pt x="598" y="699"/>
                  <a:pt x="609" y="715"/>
                  <a:pt x="610" y="717"/>
                </a:cubicBezTo>
                <a:cubicBezTo>
                  <a:pt x="613" y="725"/>
                  <a:pt x="612" y="738"/>
                  <a:pt x="622" y="741"/>
                </a:cubicBezTo>
                <a:cubicBezTo>
                  <a:pt x="624" y="730"/>
                  <a:pt x="623" y="722"/>
                  <a:pt x="620" y="711"/>
                </a:cubicBezTo>
                <a:cubicBezTo>
                  <a:pt x="619" y="704"/>
                  <a:pt x="614" y="696"/>
                  <a:pt x="615" y="689"/>
                </a:cubicBezTo>
                <a:cubicBezTo>
                  <a:pt x="619" y="687"/>
                  <a:pt x="632" y="682"/>
                  <a:pt x="634" y="678"/>
                </a:cubicBezTo>
                <a:cubicBezTo>
                  <a:pt x="638" y="673"/>
                  <a:pt x="634" y="668"/>
                  <a:pt x="641" y="662"/>
                </a:cubicBezTo>
                <a:cubicBezTo>
                  <a:pt x="646" y="658"/>
                  <a:pt x="654" y="659"/>
                  <a:pt x="655" y="651"/>
                </a:cubicBezTo>
                <a:cubicBezTo>
                  <a:pt x="656" y="645"/>
                  <a:pt x="652" y="642"/>
                  <a:pt x="654" y="636"/>
                </a:cubicBezTo>
                <a:cubicBezTo>
                  <a:pt x="652" y="636"/>
                  <a:pt x="651" y="635"/>
                  <a:pt x="649" y="635"/>
                </a:cubicBezTo>
                <a:cubicBezTo>
                  <a:pt x="649" y="631"/>
                  <a:pt x="651" y="628"/>
                  <a:pt x="652" y="624"/>
                </a:cubicBezTo>
                <a:cubicBezTo>
                  <a:pt x="652" y="620"/>
                  <a:pt x="650" y="615"/>
                  <a:pt x="651" y="611"/>
                </a:cubicBezTo>
                <a:cubicBezTo>
                  <a:pt x="652" y="611"/>
                  <a:pt x="655" y="611"/>
                  <a:pt x="656" y="611"/>
                </a:cubicBezTo>
                <a:cubicBezTo>
                  <a:pt x="656" y="615"/>
                  <a:pt x="654" y="629"/>
                  <a:pt x="661" y="625"/>
                </a:cubicBezTo>
                <a:cubicBezTo>
                  <a:pt x="666" y="621"/>
                  <a:pt x="661" y="611"/>
                  <a:pt x="660" y="606"/>
                </a:cubicBezTo>
                <a:cubicBezTo>
                  <a:pt x="663" y="607"/>
                  <a:pt x="666" y="607"/>
                  <a:pt x="669" y="608"/>
                </a:cubicBezTo>
                <a:cubicBezTo>
                  <a:pt x="669" y="604"/>
                  <a:pt x="668" y="600"/>
                  <a:pt x="668" y="596"/>
                </a:cubicBezTo>
                <a:cubicBezTo>
                  <a:pt x="673" y="595"/>
                  <a:pt x="677" y="599"/>
                  <a:pt x="682" y="597"/>
                </a:cubicBezTo>
                <a:cubicBezTo>
                  <a:pt x="684" y="590"/>
                  <a:pt x="689" y="592"/>
                  <a:pt x="693" y="589"/>
                </a:cubicBezTo>
                <a:cubicBezTo>
                  <a:pt x="700" y="584"/>
                  <a:pt x="695" y="589"/>
                  <a:pt x="695" y="580"/>
                </a:cubicBezTo>
                <a:cubicBezTo>
                  <a:pt x="695" y="575"/>
                  <a:pt x="697" y="564"/>
                  <a:pt x="701" y="560"/>
                </a:cubicBezTo>
                <a:cubicBezTo>
                  <a:pt x="706" y="555"/>
                  <a:pt x="708" y="558"/>
                  <a:pt x="714" y="556"/>
                </a:cubicBezTo>
                <a:cubicBezTo>
                  <a:pt x="718" y="554"/>
                  <a:pt x="735" y="538"/>
                  <a:pt x="738" y="549"/>
                </a:cubicBezTo>
                <a:cubicBezTo>
                  <a:pt x="739" y="555"/>
                  <a:pt x="730" y="555"/>
                  <a:pt x="728" y="558"/>
                </a:cubicBezTo>
                <a:cubicBezTo>
                  <a:pt x="725" y="561"/>
                  <a:pt x="722" y="572"/>
                  <a:pt x="728" y="573"/>
                </a:cubicBezTo>
                <a:cubicBezTo>
                  <a:pt x="733" y="574"/>
                  <a:pt x="735" y="564"/>
                  <a:pt x="738" y="562"/>
                </a:cubicBezTo>
                <a:cubicBezTo>
                  <a:pt x="744" y="556"/>
                  <a:pt x="761" y="557"/>
                  <a:pt x="761" y="545"/>
                </a:cubicBezTo>
                <a:cubicBezTo>
                  <a:pt x="749" y="546"/>
                  <a:pt x="750" y="541"/>
                  <a:pt x="742" y="534"/>
                </a:cubicBezTo>
                <a:cubicBezTo>
                  <a:pt x="739" y="532"/>
                  <a:pt x="728" y="529"/>
                  <a:pt x="729" y="522"/>
                </a:cubicBezTo>
                <a:cubicBezTo>
                  <a:pt x="729" y="519"/>
                  <a:pt x="735" y="519"/>
                  <a:pt x="736" y="514"/>
                </a:cubicBezTo>
                <a:cubicBezTo>
                  <a:pt x="736" y="510"/>
                  <a:pt x="732" y="506"/>
                  <a:pt x="728" y="506"/>
                </a:cubicBezTo>
                <a:cubicBezTo>
                  <a:pt x="724" y="506"/>
                  <a:pt x="721" y="511"/>
                  <a:pt x="718" y="513"/>
                </a:cubicBezTo>
                <a:cubicBezTo>
                  <a:pt x="715" y="515"/>
                  <a:pt x="710" y="516"/>
                  <a:pt x="706" y="517"/>
                </a:cubicBezTo>
                <a:cubicBezTo>
                  <a:pt x="701" y="499"/>
                  <a:pt x="761" y="498"/>
                  <a:pt x="772" y="497"/>
                </a:cubicBezTo>
                <a:cubicBezTo>
                  <a:pt x="770" y="485"/>
                  <a:pt x="788" y="483"/>
                  <a:pt x="795" y="482"/>
                </a:cubicBezTo>
                <a:cubicBezTo>
                  <a:pt x="797" y="490"/>
                  <a:pt x="790" y="489"/>
                  <a:pt x="787" y="494"/>
                </a:cubicBezTo>
                <a:cubicBezTo>
                  <a:pt x="785" y="497"/>
                  <a:pt x="786" y="499"/>
                  <a:pt x="785" y="502"/>
                </a:cubicBezTo>
                <a:cubicBezTo>
                  <a:pt x="783" y="506"/>
                  <a:pt x="783" y="506"/>
                  <a:pt x="781" y="510"/>
                </a:cubicBezTo>
                <a:cubicBezTo>
                  <a:pt x="779" y="514"/>
                  <a:pt x="772" y="521"/>
                  <a:pt x="778" y="527"/>
                </a:cubicBezTo>
                <a:cubicBezTo>
                  <a:pt x="782" y="532"/>
                  <a:pt x="794" y="527"/>
                  <a:pt x="799" y="526"/>
                </a:cubicBezTo>
                <a:cubicBezTo>
                  <a:pt x="799" y="527"/>
                  <a:pt x="800" y="529"/>
                  <a:pt x="799" y="531"/>
                </a:cubicBezTo>
                <a:cubicBezTo>
                  <a:pt x="806" y="530"/>
                  <a:pt x="812" y="526"/>
                  <a:pt x="813" y="536"/>
                </a:cubicBezTo>
                <a:cubicBezTo>
                  <a:pt x="824" y="537"/>
                  <a:pt x="815" y="526"/>
                  <a:pt x="815" y="522"/>
                </a:cubicBezTo>
                <a:cubicBezTo>
                  <a:pt x="814" y="515"/>
                  <a:pt x="820" y="510"/>
                  <a:pt x="810" y="506"/>
                </a:cubicBezTo>
                <a:cubicBezTo>
                  <a:pt x="806" y="513"/>
                  <a:pt x="803" y="509"/>
                  <a:pt x="800" y="505"/>
                </a:cubicBezTo>
                <a:cubicBezTo>
                  <a:pt x="796" y="498"/>
                  <a:pt x="800" y="497"/>
                  <a:pt x="799" y="490"/>
                </a:cubicBezTo>
                <a:cubicBezTo>
                  <a:pt x="799" y="485"/>
                  <a:pt x="797" y="484"/>
                  <a:pt x="797" y="479"/>
                </a:cubicBezTo>
                <a:cubicBezTo>
                  <a:pt x="796" y="471"/>
                  <a:pt x="800" y="466"/>
                  <a:pt x="799" y="458"/>
                </a:cubicBezTo>
                <a:cubicBezTo>
                  <a:pt x="792" y="457"/>
                  <a:pt x="787" y="457"/>
                  <a:pt x="781" y="458"/>
                </a:cubicBezTo>
                <a:cubicBezTo>
                  <a:pt x="778" y="458"/>
                  <a:pt x="770" y="464"/>
                  <a:pt x="773" y="455"/>
                </a:cubicBezTo>
                <a:cubicBezTo>
                  <a:pt x="777" y="453"/>
                  <a:pt x="784" y="455"/>
                  <a:pt x="786" y="450"/>
                </a:cubicBezTo>
                <a:cubicBezTo>
                  <a:pt x="780" y="443"/>
                  <a:pt x="773" y="447"/>
                  <a:pt x="766" y="442"/>
                </a:cubicBezTo>
                <a:cubicBezTo>
                  <a:pt x="757" y="435"/>
                  <a:pt x="757" y="417"/>
                  <a:pt x="750" y="408"/>
                </a:cubicBezTo>
                <a:cubicBezTo>
                  <a:pt x="748" y="406"/>
                  <a:pt x="743" y="405"/>
                  <a:pt x="742" y="403"/>
                </a:cubicBezTo>
                <a:cubicBezTo>
                  <a:pt x="739" y="398"/>
                  <a:pt x="744" y="391"/>
                  <a:pt x="738" y="388"/>
                </a:cubicBezTo>
                <a:cubicBezTo>
                  <a:pt x="728" y="382"/>
                  <a:pt x="721" y="399"/>
                  <a:pt x="727" y="405"/>
                </a:cubicBezTo>
                <a:cubicBezTo>
                  <a:pt x="721" y="402"/>
                  <a:pt x="713" y="402"/>
                  <a:pt x="707" y="400"/>
                </a:cubicBezTo>
                <a:cubicBezTo>
                  <a:pt x="697" y="397"/>
                  <a:pt x="697" y="395"/>
                  <a:pt x="697" y="384"/>
                </a:cubicBezTo>
                <a:cubicBezTo>
                  <a:pt x="697" y="382"/>
                  <a:pt x="698" y="377"/>
                  <a:pt x="697" y="375"/>
                </a:cubicBezTo>
                <a:cubicBezTo>
                  <a:pt x="695" y="371"/>
                  <a:pt x="693" y="374"/>
                  <a:pt x="690" y="371"/>
                </a:cubicBezTo>
                <a:cubicBezTo>
                  <a:pt x="686" y="368"/>
                  <a:pt x="687" y="371"/>
                  <a:pt x="684" y="366"/>
                </a:cubicBezTo>
                <a:cubicBezTo>
                  <a:pt x="682" y="363"/>
                  <a:pt x="682" y="359"/>
                  <a:pt x="681" y="356"/>
                </a:cubicBezTo>
                <a:cubicBezTo>
                  <a:pt x="677" y="356"/>
                  <a:pt x="672" y="354"/>
                  <a:pt x="669" y="354"/>
                </a:cubicBezTo>
                <a:cubicBezTo>
                  <a:pt x="667" y="354"/>
                  <a:pt x="666" y="351"/>
                  <a:pt x="663" y="352"/>
                </a:cubicBezTo>
                <a:cubicBezTo>
                  <a:pt x="660" y="353"/>
                  <a:pt x="660" y="357"/>
                  <a:pt x="660" y="357"/>
                </a:cubicBezTo>
                <a:cubicBezTo>
                  <a:pt x="654" y="358"/>
                  <a:pt x="657" y="355"/>
                  <a:pt x="652" y="354"/>
                </a:cubicBezTo>
                <a:cubicBezTo>
                  <a:pt x="645" y="352"/>
                  <a:pt x="639" y="354"/>
                  <a:pt x="632" y="357"/>
                </a:cubicBezTo>
                <a:cubicBezTo>
                  <a:pt x="632" y="363"/>
                  <a:pt x="636" y="369"/>
                  <a:pt x="637" y="374"/>
                </a:cubicBezTo>
                <a:cubicBezTo>
                  <a:pt x="638" y="379"/>
                  <a:pt x="639" y="385"/>
                  <a:pt x="638" y="388"/>
                </a:cubicBezTo>
                <a:cubicBezTo>
                  <a:pt x="637" y="391"/>
                  <a:pt x="632" y="393"/>
                  <a:pt x="632" y="396"/>
                </a:cubicBezTo>
                <a:cubicBezTo>
                  <a:pt x="632" y="402"/>
                  <a:pt x="636" y="402"/>
                  <a:pt x="638" y="406"/>
                </a:cubicBezTo>
                <a:cubicBezTo>
                  <a:pt x="640" y="410"/>
                  <a:pt x="639" y="413"/>
                  <a:pt x="640" y="416"/>
                </a:cubicBezTo>
                <a:cubicBezTo>
                  <a:pt x="641" y="421"/>
                  <a:pt x="643" y="423"/>
                  <a:pt x="645" y="427"/>
                </a:cubicBezTo>
                <a:cubicBezTo>
                  <a:pt x="650" y="438"/>
                  <a:pt x="644" y="434"/>
                  <a:pt x="637" y="441"/>
                </a:cubicBezTo>
                <a:cubicBezTo>
                  <a:pt x="633" y="445"/>
                  <a:pt x="635" y="446"/>
                  <a:pt x="633" y="451"/>
                </a:cubicBezTo>
                <a:cubicBezTo>
                  <a:pt x="633" y="452"/>
                  <a:pt x="629" y="456"/>
                  <a:pt x="629" y="457"/>
                </a:cubicBezTo>
                <a:cubicBezTo>
                  <a:pt x="627" y="466"/>
                  <a:pt x="646" y="482"/>
                  <a:pt x="631" y="487"/>
                </a:cubicBezTo>
                <a:cubicBezTo>
                  <a:pt x="630" y="485"/>
                  <a:pt x="628" y="485"/>
                  <a:pt x="626" y="483"/>
                </a:cubicBezTo>
                <a:cubicBezTo>
                  <a:pt x="623" y="491"/>
                  <a:pt x="617" y="485"/>
                  <a:pt x="614" y="481"/>
                </a:cubicBezTo>
                <a:cubicBezTo>
                  <a:pt x="609" y="475"/>
                  <a:pt x="607" y="473"/>
                  <a:pt x="608" y="464"/>
                </a:cubicBezTo>
                <a:cubicBezTo>
                  <a:pt x="609" y="456"/>
                  <a:pt x="612" y="453"/>
                  <a:pt x="604" y="449"/>
                </a:cubicBezTo>
                <a:cubicBezTo>
                  <a:pt x="600" y="446"/>
                  <a:pt x="594" y="449"/>
                  <a:pt x="591" y="446"/>
                </a:cubicBezTo>
                <a:cubicBezTo>
                  <a:pt x="581" y="450"/>
                  <a:pt x="564" y="440"/>
                  <a:pt x="559" y="433"/>
                </a:cubicBezTo>
                <a:cubicBezTo>
                  <a:pt x="555" y="429"/>
                  <a:pt x="556" y="423"/>
                  <a:pt x="549" y="422"/>
                </a:cubicBezTo>
                <a:cubicBezTo>
                  <a:pt x="544" y="420"/>
                  <a:pt x="540" y="425"/>
                  <a:pt x="534" y="423"/>
                </a:cubicBezTo>
                <a:cubicBezTo>
                  <a:pt x="533" y="419"/>
                  <a:pt x="536" y="416"/>
                  <a:pt x="535" y="411"/>
                </a:cubicBezTo>
                <a:cubicBezTo>
                  <a:pt x="535" y="406"/>
                  <a:pt x="532" y="404"/>
                  <a:pt x="533" y="398"/>
                </a:cubicBezTo>
                <a:cubicBezTo>
                  <a:pt x="531" y="398"/>
                  <a:pt x="528" y="397"/>
                  <a:pt x="525" y="398"/>
                </a:cubicBezTo>
                <a:cubicBezTo>
                  <a:pt x="523" y="394"/>
                  <a:pt x="525" y="390"/>
                  <a:pt x="525" y="385"/>
                </a:cubicBezTo>
                <a:cubicBezTo>
                  <a:pt x="525" y="378"/>
                  <a:pt x="523" y="370"/>
                  <a:pt x="521" y="363"/>
                </a:cubicBezTo>
                <a:cubicBezTo>
                  <a:pt x="536" y="364"/>
                  <a:pt x="527" y="354"/>
                  <a:pt x="527" y="347"/>
                </a:cubicBezTo>
                <a:cubicBezTo>
                  <a:pt x="533" y="347"/>
                  <a:pt x="540" y="349"/>
                  <a:pt x="546" y="348"/>
                </a:cubicBezTo>
                <a:cubicBezTo>
                  <a:pt x="546" y="344"/>
                  <a:pt x="541" y="343"/>
                  <a:pt x="538" y="339"/>
                </a:cubicBezTo>
                <a:cubicBezTo>
                  <a:pt x="540" y="339"/>
                  <a:pt x="545" y="339"/>
                  <a:pt x="546" y="338"/>
                </a:cubicBezTo>
                <a:cubicBezTo>
                  <a:pt x="549" y="336"/>
                  <a:pt x="550" y="332"/>
                  <a:pt x="553" y="329"/>
                </a:cubicBezTo>
                <a:cubicBezTo>
                  <a:pt x="558" y="326"/>
                  <a:pt x="565" y="330"/>
                  <a:pt x="568" y="327"/>
                </a:cubicBezTo>
                <a:cubicBezTo>
                  <a:pt x="571" y="324"/>
                  <a:pt x="567" y="319"/>
                  <a:pt x="569" y="316"/>
                </a:cubicBezTo>
                <a:cubicBezTo>
                  <a:pt x="571" y="312"/>
                  <a:pt x="578" y="311"/>
                  <a:pt x="582" y="308"/>
                </a:cubicBezTo>
                <a:cubicBezTo>
                  <a:pt x="582" y="313"/>
                  <a:pt x="583" y="318"/>
                  <a:pt x="583" y="323"/>
                </a:cubicBezTo>
                <a:cubicBezTo>
                  <a:pt x="583" y="328"/>
                  <a:pt x="581" y="330"/>
                  <a:pt x="581" y="333"/>
                </a:cubicBezTo>
                <a:cubicBezTo>
                  <a:pt x="580" y="337"/>
                  <a:pt x="577" y="336"/>
                  <a:pt x="579" y="341"/>
                </a:cubicBezTo>
                <a:cubicBezTo>
                  <a:pt x="580" y="344"/>
                  <a:pt x="585" y="342"/>
                  <a:pt x="587" y="346"/>
                </a:cubicBezTo>
                <a:cubicBezTo>
                  <a:pt x="598" y="347"/>
                  <a:pt x="595" y="335"/>
                  <a:pt x="596" y="328"/>
                </a:cubicBezTo>
                <a:cubicBezTo>
                  <a:pt x="609" y="327"/>
                  <a:pt x="610" y="343"/>
                  <a:pt x="620" y="344"/>
                </a:cubicBezTo>
                <a:cubicBezTo>
                  <a:pt x="629" y="333"/>
                  <a:pt x="600" y="329"/>
                  <a:pt x="608" y="319"/>
                </a:cubicBezTo>
                <a:cubicBezTo>
                  <a:pt x="605" y="316"/>
                  <a:pt x="600" y="318"/>
                  <a:pt x="596" y="316"/>
                </a:cubicBezTo>
                <a:cubicBezTo>
                  <a:pt x="589" y="313"/>
                  <a:pt x="586" y="306"/>
                  <a:pt x="583" y="300"/>
                </a:cubicBezTo>
                <a:cubicBezTo>
                  <a:pt x="590" y="294"/>
                  <a:pt x="617" y="302"/>
                  <a:pt x="610" y="281"/>
                </a:cubicBezTo>
                <a:cubicBezTo>
                  <a:pt x="610" y="279"/>
                  <a:pt x="606" y="279"/>
                  <a:pt x="605" y="276"/>
                </a:cubicBezTo>
                <a:cubicBezTo>
                  <a:pt x="604" y="273"/>
                  <a:pt x="607" y="272"/>
                  <a:pt x="607" y="270"/>
                </a:cubicBezTo>
                <a:cubicBezTo>
                  <a:pt x="607" y="261"/>
                  <a:pt x="605" y="256"/>
                  <a:pt x="599" y="250"/>
                </a:cubicBezTo>
                <a:cubicBezTo>
                  <a:pt x="608" y="248"/>
                  <a:pt x="623" y="252"/>
                  <a:pt x="630" y="249"/>
                </a:cubicBezTo>
                <a:cubicBezTo>
                  <a:pt x="637" y="246"/>
                  <a:pt x="634" y="238"/>
                  <a:pt x="645" y="241"/>
                </a:cubicBezTo>
                <a:cubicBezTo>
                  <a:pt x="646" y="241"/>
                  <a:pt x="663" y="252"/>
                  <a:pt x="664" y="253"/>
                </a:cubicBezTo>
                <a:cubicBezTo>
                  <a:pt x="670" y="260"/>
                  <a:pt x="661" y="265"/>
                  <a:pt x="666" y="275"/>
                </a:cubicBezTo>
                <a:cubicBezTo>
                  <a:pt x="668" y="279"/>
                  <a:pt x="676" y="286"/>
                  <a:pt x="676" y="290"/>
                </a:cubicBezTo>
                <a:cubicBezTo>
                  <a:pt x="675" y="294"/>
                  <a:pt x="669" y="294"/>
                  <a:pt x="668" y="297"/>
                </a:cubicBezTo>
                <a:cubicBezTo>
                  <a:pt x="663" y="303"/>
                  <a:pt x="666" y="306"/>
                  <a:pt x="658" y="310"/>
                </a:cubicBezTo>
                <a:cubicBezTo>
                  <a:pt x="653" y="312"/>
                  <a:pt x="640" y="310"/>
                  <a:pt x="640" y="319"/>
                </a:cubicBezTo>
                <a:cubicBezTo>
                  <a:pt x="640" y="332"/>
                  <a:pt x="675" y="324"/>
                  <a:pt x="682" y="324"/>
                </a:cubicBezTo>
                <a:cubicBezTo>
                  <a:pt x="687" y="332"/>
                  <a:pt x="683" y="344"/>
                  <a:pt x="692" y="350"/>
                </a:cubicBezTo>
                <a:cubicBezTo>
                  <a:pt x="698" y="353"/>
                  <a:pt x="707" y="351"/>
                  <a:pt x="714" y="352"/>
                </a:cubicBezTo>
                <a:cubicBezTo>
                  <a:pt x="717" y="353"/>
                  <a:pt x="717" y="357"/>
                  <a:pt x="723" y="356"/>
                </a:cubicBezTo>
                <a:cubicBezTo>
                  <a:pt x="721" y="348"/>
                  <a:pt x="706" y="349"/>
                  <a:pt x="708" y="338"/>
                </a:cubicBezTo>
                <a:cubicBezTo>
                  <a:pt x="716" y="339"/>
                  <a:pt x="724" y="349"/>
                  <a:pt x="733" y="349"/>
                </a:cubicBezTo>
                <a:cubicBezTo>
                  <a:pt x="733" y="344"/>
                  <a:pt x="732" y="340"/>
                  <a:pt x="735" y="336"/>
                </a:cubicBezTo>
                <a:cubicBezTo>
                  <a:pt x="725" y="330"/>
                  <a:pt x="721" y="330"/>
                  <a:pt x="715" y="319"/>
                </a:cubicBezTo>
                <a:cubicBezTo>
                  <a:pt x="713" y="314"/>
                  <a:pt x="703" y="298"/>
                  <a:pt x="715" y="302"/>
                </a:cubicBezTo>
                <a:cubicBezTo>
                  <a:pt x="715" y="300"/>
                  <a:pt x="716" y="298"/>
                  <a:pt x="715" y="297"/>
                </a:cubicBezTo>
                <a:cubicBezTo>
                  <a:pt x="719" y="297"/>
                  <a:pt x="729" y="301"/>
                  <a:pt x="731" y="303"/>
                </a:cubicBezTo>
                <a:cubicBezTo>
                  <a:pt x="733" y="305"/>
                  <a:pt x="730" y="309"/>
                  <a:pt x="734" y="312"/>
                </a:cubicBezTo>
                <a:cubicBezTo>
                  <a:pt x="734" y="313"/>
                  <a:pt x="739" y="314"/>
                  <a:pt x="740" y="315"/>
                </a:cubicBezTo>
                <a:cubicBezTo>
                  <a:pt x="741" y="309"/>
                  <a:pt x="747" y="309"/>
                  <a:pt x="752" y="309"/>
                </a:cubicBezTo>
                <a:cubicBezTo>
                  <a:pt x="752" y="308"/>
                  <a:pt x="752" y="306"/>
                  <a:pt x="752" y="305"/>
                </a:cubicBezTo>
                <a:cubicBezTo>
                  <a:pt x="754" y="304"/>
                  <a:pt x="754" y="304"/>
                  <a:pt x="755" y="303"/>
                </a:cubicBezTo>
                <a:cubicBezTo>
                  <a:pt x="753" y="301"/>
                  <a:pt x="751" y="298"/>
                  <a:pt x="749" y="296"/>
                </a:cubicBezTo>
                <a:cubicBezTo>
                  <a:pt x="750" y="296"/>
                  <a:pt x="751" y="295"/>
                  <a:pt x="753" y="295"/>
                </a:cubicBezTo>
                <a:cubicBezTo>
                  <a:pt x="753" y="293"/>
                  <a:pt x="753" y="292"/>
                  <a:pt x="753" y="290"/>
                </a:cubicBezTo>
                <a:cubicBezTo>
                  <a:pt x="748" y="290"/>
                  <a:pt x="745" y="291"/>
                  <a:pt x="742" y="287"/>
                </a:cubicBezTo>
                <a:cubicBezTo>
                  <a:pt x="740" y="289"/>
                  <a:pt x="736" y="291"/>
                  <a:pt x="733" y="290"/>
                </a:cubicBezTo>
                <a:cubicBezTo>
                  <a:pt x="733" y="287"/>
                  <a:pt x="733" y="284"/>
                  <a:pt x="734" y="282"/>
                </a:cubicBezTo>
                <a:cubicBezTo>
                  <a:pt x="717" y="287"/>
                  <a:pt x="712" y="271"/>
                  <a:pt x="704" y="259"/>
                </a:cubicBezTo>
                <a:cubicBezTo>
                  <a:pt x="709" y="254"/>
                  <a:pt x="715" y="234"/>
                  <a:pt x="702" y="241"/>
                </a:cubicBezTo>
                <a:cubicBezTo>
                  <a:pt x="702" y="239"/>
                  <a:pt x="701" y="238"/>
                  <a:pt x="700" y="236"/>
                </a:cubicBezTo>
                <a:cubicBezTo>
                  <a:pt x="696" y="237"/>
                  <a:pt x="694" y="233"/>
                  <a:pt x="692" y="233"/>
                </a:cubicBezTo>
                <a:cubicBezTo>
                  <a:pt x="689" y="233"/>
                  <a:pt x="687" y="237"/>
                  <a:pt x="685" y="237"/>
                </a:cubicBezTo>
                <a:cubicBezTo>
                  <a:pt x="673" y="237"/>
                  <a:pt x="687" y="227"/>
                  <a:pt x="681" y="221"/>
                </a:cubicBezTo>
                <a:cubicBezTo>
                  <a:pt x="678" y="218"/>
                  <a:pt x="672" y="220"/>
                  <a:pt x="669" y="219"/>
                </a:cubicBezTo>
                <a:cubicBezTo>
                  <a:pt x="663" y="218"/>
                  <a:pt x="660" y="213"/>
                  <a:pt x="655" y="212"/>
                </a:cubicBezTo>
                <a:cubicBezTo>
                  <a:pt x="649" y="210"/>
                  <a:pt x="644" y="212"/>
                  <a:pt x="638" y="209"/>
                </a:cubicBezTo>
                <a:cubicBezTo>
                  <a:pt x="647" y="207"/>
                  <a:pt x="655" y="208"/>
                  <a:pt x="651" y="199"/>
                </a:cubicBezTo>
                <a:cubicBezTo>
                  <a:pt x="647" y="188"/>
                  <a:pt x="640" y="193"/>
                  <a:pt x="633" y="193"/>
                </a:cubicBezTo>
                <a:cubicBezTo>
                  <a:pt x="627" y="193"/>
                  <a:pt x="624" y="191"/>
                  <a:pt x="619" y="191"/>
                </a:cubicBezTo>
                <a:cubicBezTo>
                  <a:pt x="611" y="192"/>
                  <a:pt x="607" y="199"/>
                  <a:pt x="600" y="188"/>
                </a:cubicBezTo>
                <a:cubicBezTo>
                  <a:pt x="596" y="190"/>
                  <a:pt x="598" y="192"/>
                  <a:pt x="596" y="196"/>
                </a:cubicBezTo>
                <a:cubicBezTo>
                  <a:pt x="595" y="199"/>
                  <a:pt x="595" y="202"/>
                  <a:pt x="594" y="205"/>
                </a:cubicBezTo>
                <a:cubicBezTo>
                  <a:pt x="593" y="207"/>
                  <a:pt x="588" y="211"/>
                  <a:pt x="588" y="213"/>
                </a:cubicBezTo>
                <a:cubicBezTo>
                  <a:pt x="587" y="216"/>
                  <a:pt x="590" y="231"/>
                  <a:pt x="595" y="233"/>
                </a:cubicBezTo>
                <a:cubicBezTo>
                  <a:pt x="589" y="235"/>
                  <a:pt x="581" y="219"/>
                  <a:pt x="581" y="212"/>
                </a:cubicBezTo>
                <a:cubicBezTo>
                  <a:pt x="582" y="206"/>
                  <a:pt x="584" y="196"/>
                  <a:pt x="588" y="191"/>
                </a:cubicBezTo>
                <a:cubicBezTo>
                  <a:pt x="572" y="189"/>
                  <a:pt x="563" y="194"/>
                  <a:pt x="557" y="208"/>
                </a:cubicBezTo>
                <a:cubicBezTo>
                  <a:pt x="551" y="221"/>
                  <a:pt x="561" y="231"/>
                  <a:pt x="573" y="236"/>
                </a:cubicBezTo>
                <a:cubicBezTo>
                  <a:pt x="568" y="248"/>
                  <a:pt x="596" y="244"/>
                  <a:pt x="596" y="257"/>
                </a:cubicBezTo>
                <a:cubicBezTo>
                  <a:pt x="593" y="256"/>
                  <a:pt x="591" y="257"/>
                  <a:pt x="589" y="255"/>
                </a:cubicBezTo>
                <a:cubicBezTo>
                  <a:pt x="587" y="258"/>
                  <a:pt x="588" y="261"/>
                  <a:pt x="588" y="265"/>
                </a:cubicBezTo>
                <a:cubicBezTo>
                  <a:pt x="587" y="270"/>
                  <a:pt x="586" y="271"/>
                  <a:pt x="585" y="274"/>
                </a:cubicBezTo>
                <a:cubicBezTo>
                  <a:pt x="583" y="277"/>
                  <a:pt x="578" y="289"/>
                  <a:pt x="573" y="288"/>
                </a:cubicBezTo>
                <a:cubicBezTo>
                  <a:pt x="568" y="287"/>
                  <a:pt x="567" y="272"/>
                  <a:pt x="565" y="269"/>
                </a:cubicBezTo>
                <a:cubicBezTo>
                  <a:pt x="558" y="258"/>
                  <a:pt x="556" y="266"/>
                  <a:pt x="552" y="272"/>
                </a:cubicBezTo>
                <a:cubicBezTo>
                  <a:pt x="548" y="263"/>
                  <a:pt x="550" y="255"/>
                  <a:pt x="537" y="256"/>
                </a:cubicBezTo>
                <a:cubicBezTo>
                  <a:pt x="536" y="252"/>
                  <a:pt x="539" y="249"/>
                  <a:pt x="538" y="246"/>
                </a:cubicBezTo>
                <a:cubicBezTo>
                  <a:pt x="537" y="239"/>
                  <a:pt x="534" y="239"/>
                  <a:pt x="530" y="235"/>
                </a:cubicBezTo>
                <a:cubicBezTo>
                  <a:pt x="528" y="232"/>
                  <a:pt x="526" y="227"/>
                  <a:pt x="524" y="225"/>
                </a:cubicBezTo>
                <a:cubicBezTo>
                  <a:pt x="521" y="222"/>
                  <a:pt x="516" y="225"/>
                  <a:pt x="514" y="220"/>
                </a:cubicBezTo>
                <a:cubicBezTo>
                  <a:pt x="513" y="221"/>
                  <a:pt x="512" y="220"/>
                  <a:pt x="511" y="222"/>
                </a:cubicBezTo>
                <a:cubicBezTo>
                  <a:pt x="518" y="206"/>
                  <a:pt x="525" y="215"/>
                  <a:pt x="537" y="207"/>
                </a:cubicBezTo>
                <a:cubicBezTo>
                  <a:pt x="541" y="204"/>
                  <a:pt x="552" y="194"/>
                  <a:pt x="548" y="189"/>
                </a:cubicBezTo>
                <a:cubicBezTo>
                  <a:pt x="546" y="187"/>
                  <a:pt x="533" y="187"/>
                  <a:pt x="530" y="187"/>
                </a:cubicBezTo>
                <a:cubicBezTo>
                  <a:pt x="523" y="187"/>
                  <a:pt x="513" y="186"/>
                  <a:pt x="509" y="193"/>
                </a:cubicBezTo>
                <a:cubicBezTo>
                  <a:pt x="505" y="201"/>
                  <a:pt x="515" y="213"/>
                  <a:pt x="515" y="221"/>
                </a:cubicBezTo>
                <a:cubicBezTo>
                  <a:pt x="515" y="231"/>
                  <a:pt x="508" y="227"/>
                  <a:pt x="504" y="234"/>
                </a:cubicBezTo>
                <a:cubicBezTo>
                  <a:pt x="497" y="244"/>
                  <a:pt x="509" y="246"/>
                  <a:pt x="516" y="250"/>
                </a:cubicBezTo>
                <a:cubicBezTo>
                  <a:pt x="524" y="255"/>
                  <a:pt x="524" y="256"/>
                  <a:pt x="519" y="263"/>
                </a:cubicBezTo>
                <a:cubicBezTo>
                  <a:pt x="526" y="261"/>
                  <a:pt x="530" y="269"/>
                  <a:pt x="527" y="275"/>
                </a:cubicBezTo>
                <a:cubicBezTo>
                  <a:pt x="524" y="281"/>
                  <a:pt x="515" y="278"/>
                  <a:pt x="517" y="288"/>
                </a:cubicBezTo>
                <a:cubicBezTo>
                  <a:pt x="510" y="289"/>
                  <a:pt x="511" y="272"/>
                  <a:pt x="509" y="268"/>
                </a:cubicBezTo>
                <a:cubicBezTo>
                  <a:pt x="508" y="263"/>
                  <a:pt x="509" y="261"/>
                  <a:pt x="505" y="256"/>
                </a:cubicBezTo>
                <a:cubicBezTo>
                  <a:pt x="506" y="257"/>
                  <a:pt x="494" y="250"/>
                  <a:pt x="496" y="250"/>
                </a:cubicBezTo>
                <a:cubicBezTo>
                  <a:pt x="488" y="249"/>
                  <a:pt x="493" y="252"/>
                  <a:pt x="490" y="255"/>
                </a:cubicBezTo>
                <a:cubicBezTo>
                  <a:pt x="489" y="257"/>
                  <a:pt x="484" y="259"/>
                  <a:pt x="483" y="262"/>
                </a:cubicBezTo>
                <a:cubicBezTo>
                  <a:pt x="482" y="274"/>
                  <a:pt x="502" y="266"/>
                  <a:pt x="503" y="276"/>
                </a:cubicBezTo>
                <a:cubicBezTo>
                  <a:pt x="497" y="275"/>
                  <a:pt x="496" y="279"/>
                  <a:pt x="497" y="284"/>
                </a:cubicBezTo>
                <a:cubicBezTo>
                  <a:pt x="489" y="283"/>
                  <a:pt x="488" y="283"/>
                  <a:pt x="480" y="284"/>
                </a:cubicBezTo>
                <a:cubicBezTo>
                  <a:pt x="473" y="286"/>
                  <a:pt x="467" y="285"/>
                  <a:pt x="460" y="283"/>
                </a:cubicBezTo>
                <a:cubicBezTo>
                  <a:pt x="455" y="282"/>
                  <a:pt x="454" y="280"/>
                  <a:pt x="451" y="279"/>
                </a:cubicBezTo>
                <a:cubicBezTo>
                  <a:pt x="449" y="277"/>
                  <a:pt x="445" y="276"/>
                  <a:pt x="443" y="275"/>
                </a:cubicBezTo>
                <a:cubicBezTo>
                  <a:pt x="438" y="271"/>
                  <a:pt x="436" y="268"/>
                  <a:pt x="440" y="261"/>
                </a:cubicBezTo>
                <a:cubicBezTo>
                  <a:pt x="440" y="261"/>
                  <a:pt x="442" y="261"/>
                  <a:pt x="443" y="261"/>
                </a:cubicBezTo>
                <a:cubicBezTo>
                  <a:pt x="443" y="274"/>
                  <a:pt x="459" y="262"/>
                  <a:pt x="466" y="262"/>
                </a:cubicBezTo>
                <a:cubicBezTo>
                  <a:pt x="465" y="257"/>
                  <a:pt x="461" y="255"/>
                  <a:pt x="456" y="256"/>
                </a:cubicBezTo>
                <a:cubicBezTo>
                  <a:pt x="455" y="245"/>
                  <a:pt x="475" y="261"/>
                  <a:pt x="474" y="249"/>
                </a:cubicBezTo>
                <a:cubicBezTo>
                  <a:pt x="473" y="243"/>
                  <a:pt x="468" y="246"/>
                  <a:pt x="465" y="245"/>
                </a:cubicBezTo>
                <a:cubicBezTo>
                  <a:pt x="461" y="243"/>
                  <a:pt x="457" y="240"/>
                  <a:pt x="453" y="237"/>
                </a:cubicBezTo>
                <a:cubicBezTo>
                  <a:pt x="453" y="239"/>
                  <a:pt x="451" y="240"/>
                  <a:pt x="450" y="242"/>
                </a:cubicBezTo>
                <a:cubicBezTo>
                  <a:pt x="448" y="237"/>
                  <a:pt x="444" y="234"/>
                  <a:pt x="442" y="230"/>
                </a:cubicBezTo>
                <a:cubicBezTo>
                  <a:pt x="439" y="225"/>
                  <a:pt x="440" y="217"/>
                  <a:pt x="436" y="211"/>
                </a:cubicBezTo>
                <a:cubicBezTo>
                  <a:pt x="435" y="208"/>
                  <a:pt x="429" y="199"/>
                  <a:pt x="426" y="202"/>
                </a:cubicBezTo>
                <a:cubicBezTo>
                  <a:pt x="423" y="204"/>
                  <a:pt x="427" y="214"/>
                  <a:pt x="426" y="218"/>
                </a:cubicBezTo>
                <a:cubicBezTo>
                  <a:pt x="420" y="219"/>
                  <a:pt x="421" y="214"/>
                  <a:pt x="418" y="212"/>
                </a:cubicBezTo>
                <a:cubicBezTo>
                  <a:pt x="414" y="209"/>
                  <a:pt x="414" y="208"/>
                  <a:pt x="409" y="207"/>
                </a:cubicBezTo>
                <a:cubicBezTo>
                  <a:pt x="406" y="206"/>
                  <a:pt x="401" y="205"/>
                  <a:pt x="398" y="205"/>
                </a:cubicBezTo>
                <a:cubicBezTo>
                  <a:pt x="396" y="205"/>
                  <a:pt x="396" y="203"/>
                  <a:pt x="393" y="203"/>
                </a:cubicBezTo>
                <a:cubicBezTo>
                  <a:pt x="392" y="203"/>
                  <a:pt x="389" y="206"/>
                  <a:pt x="388" y="206"/>
                </a:cubicBezTo>
                <a:cubicBezTo>
                  <a:pt x="384" y="206"/>
                  <a:pt x="374" y="205"/>
                  <a:pt x="369" y="202"/>
                </a:cubicBezTo>
                <a:cubicBezTo>
                  <a:pt x="363" y="199"/>
                  <a:pt x="355" y="186"/>
                  <a:pt x="346" y="189"/>
                </a:cubicBezTo>
                <a:cubicBezTo>
                  <a:pt x="336" y="182"/>
                  <a:pt x="326" y="181"/>
                  <a:pt x="314" y="187"/>
                </a:cubicBezTo>
                <a:cubicBezTo>
                  <a:pt x="306" y="191"/>
                  <a:pt x="305" y="200"/>
                  <a:pt x="311" y="207"/>
                </a:cubicBezTo>
                <a:cubicBezTo>
                  <a:pt x="308" y="212"/>
                  <a:pt x="300" y="209"/>
                  <a:pt x="298" y="213"/>
                </a:cubicBezTo>
                <a:cubicBezTo>
                  <a:pt x="296" y="216"/>
                  <a:pt x="300" y="222"/>
                  <a:pt x="299" y="225"/>
                </a:cubicBezTo>
                <a:cubicBezTo>
                  <a:pt x="304" y="227"/>
                  <a:pt x="309" y="227"/>
                  <a:pt x="314" y="228"/>
                </a:cubicBezTo>
                <a:cubicBezTo>
                  <a:pt x="314" y="233"/>
                  <a:pt x="316" y="236"/>
                  <a:pt x="321" y="235"/>
                </a:cubicBezTo>
                <a:cubicBezTo>
                  <a:pt x="321" y="223"/>
                  <a:pt x="329" y="230"/>
                  <a:pt x="335" y="227"/>
                </a:cubicBezTo>
                <a:cubicBezTo>
                  <a:pt x="342" y="224"/>
                  <a:pt x="340" y="219"/>
                  <a:pt x="340" y="212"/>
                </a:cubicBezTo>
                <a:cubicBezTo>
                  <a:pt x="348" y="213"/>
                  <a:pt x="351" y="208"/>
                  <a:pt x="358" y="207"/>
                </a:cubicBezTo>
                <a:cubicBezTo>
                  <a:pt x="361" y="206"/>
                  <a:pt x="370" y="206"/>
                  <a:pt x="364" y="212"/>
                </a:cubicBezTo>
                <a:cubicBezTo>
                  <a:pt x="361" y="216"/>
                  <a:pt x="355" y="212"/>
                  <a:pt x="352" y="214"/>
                </a:cubicBezTo>
                <a:cubicBezTo>
                  <a:pt x="349" y="217"/>
                  <a:pt x="350" y="223"/>
                  <a:pt x="349" y="226"/>
                </a:cubicBezTo>
                <a:cubicBezTo>
                  <a:pt x="356" y="230"/>
                  <a:pt x="360" y="220"/>
                  <a:pt x="368" y="226"/>
                </a:cubicBezTo>
                <a:cubicBezTo>
                  <a:pt x="374" y="230"/>
                  <a:pt x="369" y="236"/>
                  <a:pt x="363" y="238"/>
                </a:cubicBezTo>
                <a:cubicBezTo>
                  <a:pt x="360" y="239"/>
                  <a:pt x="354" y="232"/>
                  <a:pt x="353" y="238"/>
                </a:cubicBezTo>
                <a:cubicBezTo>
                  <a:pt x="351" y="243"/>
                  <a:pt x="358" y="242"/>
                  <a:pt x="361" y="243"/>
                </a:cubicBezTo>
                <a:cubicBezTo>
                  <a:pt x="369" y="244"/>
                  <a:pt x="379" y="235"/>
                  <a:pt x="387" y="239"/>
                </a:cubicBezTo>
                <a:cubicBezTo>
                  <a:pt x="407" y="251"/>
                  <a:pt x="349" y="245"/>
                  <a:pt x="368" y="259"/>
                </a:cubicBezTo>
                <a:cubicBezTo>
                  <a:pt x="371" y="261"/>
                  <a:pt x="376" y="258"/>
                  <a:pt x="379" y="260"/>
                </a:cubicBezTo>
                <a:cubicBezTo>
                  <a:pt x="383" y="263"/>
                  <a:pt x="381" y="268"/>
                  <a:pt x="384" y="271"/>
                </a:cubicBezTo>
                <a:cubicBezTo>
                  <a:pt x="389" y="274"/>
                  <a:pt x="405" y="272"/>
                  <a:pt x="407" y="266"/>
                </a:cubicBezTo>
                <a:cubicBezTo>
                  <a:pt x="414" y="266"/>
                  <a:pt x="415" y="265"/>
                  <a:pt x="421" y="263"/>
                </a:cubicBezTo>
                <a:cubicBezTo>
                  <a:pt x="425" y="261"/>
                  <a:pt x="431" y="258"/>
                  <a:pt x="437" y="262"/>
                </a:cubicBezTo>
                <a:cubicBezTo>
                  <a:pt x="450" y="271"/>
                  <a:pt x="411" y="271"/>
                  <a:pt x="427" y="279"/>
                </a:cubicBezTo>
                <a:cubicBezTo>
                  <a:pt x="414" y="283"/>
                  <a:pt x="425" y="297"/>
                  <a:pt x="416" y="303"/>
                </a:cubicBezTo>
                <a:cubicBezTo>
                  <a:pt x="408" y="287"/>
                  <a:pt x="407" y="287"/>
                  <a:pt x="392" y="288"/>
                </a:cubicBezTo>
                <a:cubicBezTo>
                  <a:pt x="381" y="289"/>
                  <a:pt x="373" y="288"/>
                  <a:pt x="375" y="276"/>
                </a:cubicBezTo>
                <a:cubicBezTo>
                  <a:pt x="383" y="271"/>
                  <a:pt x="370" y="268"/>
                  <a:pt x="365" y="267"/>
                </a:cubicBezTo>
                <a:cubicBezTo>
                  <a:pt x="359" y="266"/>
                  <a:pt x="357" y="266"/>
                  <a:pt x="351" y="264"/>
                </a:cubicBezTo>
                <a:cubicBezTo>
                  <a:pt x="344" y="262"/>
                  <a:pt x="334" y="256"/>
                  <a:pt x="326" y="255"/>
                </a:cubicBezTo>
                <a:cubicBezTo>
                  <a:pt x="316" y="255"/>
                  <a:pt x="311" y="265"/>
                  <a:pt x="311" y="251"/>
                </a:cubicBezTo>
                <a:cubicBezTo>
                  <a:pt x="305" y="251"/>
                  <a:pt x="300" y="260"/>
                  <a:pt x="297" y="264"/>
                </a:cubicBezTo>
                <a:cubicBezTo>
                  <a:pt x="295" y="260"/>
                  <a:pt x="290" y="247"/>
                  <a:pt x="286" y="245"/>
                </a:cubicBezTo>
                <a:cubicBezTo>
                  <a:pt x="280" y="242"/>
                  <a:pt x="284" y="255"/>
                  <a:pt x="280" y="256"/>
                </a:cubicBezTo>
                <a:cubicBezTo>
                  <a:pt x="272" y="259"/>
                  <a:pt x="265" y="254"/>
                  <a:pt x="257" y="260"/>
                </a:cubicBezTo>
                <a:cubicBezTo>
                  <a:pt x="251" y="264"/>
                  <a:pt x="250" y="273"/>
                  <a:pt x="242" y="271"/>
                </a:cubicBezTo>
                <a:cubicBezTo>
                  <a:pt x="242" y="269"/>
                  <a:pt x="241" y="267"/>
                  <a:pt x="242" y="265"/>
                </a:cubicBezTo>
                <a:cubicBezTo>
                  <a:pt x="235" y="265"/>
                  <a:pt x="238" y="271"/>
                  <a:pt x="234" y="273"/>
                </a:cubicBezTo>
                <a:cubicBezTo>
                  <a:pt x="229" y="276"/>
                  <a:pt x="229" y="272"/>
                  <a:pt x="223" y="270"/>
                </a:cubicBezTo>
                <a:cubicBezTo>
                  <a:pt x="218" y="268"/>
                  <a:pt x="211" y="267"/>
                  <a:pt x="206" y="265"/>
                </a:cubicBezTo>
                <a:cubicBezTo>
                  <a:pt x="202" y="263"/>
                  <a:pt x="197" y="258"/>
                  <a:pt x="192" y="257"/>
                </a:cubicBezTo>
                <a:cubicBezTo>
                  <a:pt x="185" y="255"/>
                  <a:pt x="178" y="256"/>
                  <a:pt x="171" y="253"/>
                </a:cubicBezTo>
                <a:cubicBezTo>
                  <a:pt x="169" y="252"/>
                  <a:pt x="168" y="248"/>
                  <a:pt x="166" y="248"/>
                </a:cubicBezTo>
                <a:cubicBezTo>
                  <a:pt x="163" y="247"/>
                  <a:pt x="159" y="248"/>
                  <a:pt x="156" y="248"/>
                </a:cubicBezTo>
                <a:cubicBezTo>
                  <a:pt x="149" y="247"/>
                  <a:pt x="144" y="246"/>
                  <a:pt x="137" y="245"/>
                </a:cubicBezTo>
                <a:cubicBezTo>
                  <a:pt x="127" y="243"/>
                  <a:pt x="116" y="241"/>
                  <a:pt x="106" y="241"/>
                </a:cubicBezTo>
                <a:cubicBezTo>
                  <a:pt x="102" y="241"/>
                  <a:pt x="101" y="243"/>
                  <a:pt x="96" y="242"/>
                </a:cubicBezTo>
                <a:cubicBezTo>
                  <a:pt x="92" y="241"/>
                  <a:pt x="89" y="237"/>
                  <a:pt x="84" y="239"/>
                </a:cubicBezTo>
                <a:cubicBezTo>
                  <a:pt x="83" y="236"/>
                  <a:pt x="81" y="233"/>
                  <a:pt x="77" y="232"/>
                </a:cubicBezTo>
                <a:cubicBezTo>
                  <a:pt x="69" y="242"/>
                  <a:pt x="63" y="239"/>
                  <a:pt x="53" y="245"/>
                </a:cubicBezTo>
                <a:cubicBezTo>
                  <a:pt x="52" y="246"/>
                  <a:pt x="52" y="249"/>
                  <a:pt x="50" y="250"/>
                </a:cubicBezTo>
                <a:cubicBezTo>
                  <a:pt x="48" y="252"/>
                  <a:pt x="44" y="250"/>
                  <a:pt x="42" y="251"/>
                </a:cubicBezTo>
                <a:cubicBezTo>
                  <a:pt x="36" y="254"/>
                  <a:pt x="32" y="259"/>
                  <a:pt x="28" y="263"/>
                </a:cubicBezTo>
                <a:cubicBezTo>
                  <a:pt x="26" y="265"/>
                  <a:pt x="28" y="266"/>
                  <a:pt x="25" y="268"/>
                </a:cubicBezTo>
                <a:cubicBezTo>
                  <a:pt x="21" y="271"/>
                  <a:pt x="15" y="270"/>
                  <a:pt x="11" y="270"/>
                </a:cubicBezTo>
                <a:cubicBezTo>
                  <a:pt x="11" y="273"/>
                  <a:pt x="12" y="277"/>
                  <a:pt x="14" y="279"/>
                </a:cubicBezTo>
                <a:cubicBezTo>
                  <a:pt x="15" y="281"/>
                  <a:pt x="19" y="282"/>
                  <a:pt x="21" y="285"/>
                </a:cubicBezTo>
                <a:cubicBezTo>
                  <a:pt x="22" y="286"/>
                  <a:pt x="23" y="290"/>
                  <a:pt x="23" y="291"/>
                </a:cubicBezTo>
                <a:cubicBezTo>
                  <a:pt x="29" y="297"/>
                  <a:pt x="49" y="295"/>
                  <a:pt x="51" y="303"/>
                </a:cubicBezTo>
                <a:cubicBezTo>
                  <a:pt x="55" y="318"/>
                  <a:pt x="3" y="302"/>
                  <a:pt x="0" y="318"/>
                </a:cubicBezTo>
                <a:cubicBezTo>
                  <a:pt x="6" y="321"/>
                  <a:pt x="11" y="323"/>
                  <a:pt x="10" y="331"/>
                </a:cubicBezTo>
                <a:cubicBezTo>
                  <a:pt x="15" y="331"/>
                  <a:pt x="20" y="328"/>
                  <a:pt x="23" y="328"/>
                </a:cubicBezTo>
                <a:cubicBezTo>
                  <a:pt x="28" y="328"/>
                  <a:pt x="31" y="332"/>
                  <a:pt x="36" y="332"/>
                </a:cubicBezTo>
                <a:cubicBezTo>
                  <a:pt x="40" y="332"/>
                  <a:pt x="44" y="326"/>
                  <a:pt x="49" y="329"/>
                </a:cubicBezTo>
                <a:cubicBezTo>
                  <a:pt x="50" y="330"/>
                  <a:pt x="50" y="338"/>
                  <a:pt x="52" y="340"/>
                </a:cubicBezTo>
                <a:cubicBezTo>
                  <a:pt x="47" y="345"/>
                  <a:pt x="38" y="344"/>
                  <a:pt x="34" y="348"/>
                </a:cubicBezTo>
                <a:cubicBezTo>
                  <a:pt x="31" y="349"/>
                  <a:pt x="32" y="353"/>
                  <a:pt x="31" y="354"/>
                </a:cubicBezTo>
                <a:cubicBezTo>
                  <a:pt x="29" y="356"/>
                  <a:pt x="26" y="357"/>
                  <a:pt x="24" y="359"/>
                </a:cubicBezTo>
                <a:cubicBezTo>
                  <a:pt x="14" y="370"/>
                  <a:pt x="21" y="376"/>
                  <a:pt x="30" y="386"/>
                </a:cubicBezTo>
                <a:cubicBezTo>
                  <a:pt x="23" y="393"/>
                  <a:pt x="27" y="398"/>
                  <a:pt x="37" y="396"/>
                </a:cubicBezTo>
                <a:cubicBezTo>
                  <a:pt x="36" y="392"/>
                  <a:pt x="37" y="389"/>
                  <a:pt x="41" y="389"/>
                </a:cubicBezTo>
                <a:cubicBezTo>
                  <a:pt x="43" y="395"/>
                  <a:pt x="41" y="410"/>
                  <a:pt x="50" y="410"/>
                </a:cubicBezTo>
                <a:cubicBezTo>
                  <a:pt x="52" y="400"/>
                  <a:pt x="58" y="411"/>
                  <a:pt x="62" y="411"/>
                </a:cubicBezTo>
                <a:cubicBezTo>
                  <a:pt x="67" y="411"/>
                  <a:pt x="68" y="406"/>
                  <a:pt x="76" y="408"/>
                </a:cubicBezTo>
                <a:cubicBezTo>
                  <a:pt x="79" y="417"/>
                  <a:pt x="67" y="433"/>
                  <a:pt x="60" y="436"/>
                </a:cubicBezTo>
                <a:cubicBezTo>
                  <a:pt x="54" y="439"/>
                  <a:pt x="50" y="441"/>
                  <a:pt x="45" y="445"/>
                </a:cubicBezTo>
                <a:cubicBezTo>
                  <a:pt x="42" y="448"/>
                  <a:pt x="34" y="451"/>
                  <a:pt x="32" y="454"/>
                </a:cubicBezTo>
                <a:cubicBezTo>
                  <a:pt x="36" y="455"/>
                  <a:pt x="40" y="455"/>
                  <a:pt x="44" y="454"/>
                </a:cubicBezTo>
                <a:cubicBezTo>
                  <a:pt x="45" y="447"/>
                  <a:pt x="50" y="449"/>
                  <a:pt x="55" y="447"/>
                </a:cubicBezTo>
                <a:cubicBezTo>
                  <a:pt x="60" y="444"/>
                  <a:pt x="65" y="438"/>
                  <a:pt x="70" y="435"/>
                </a:cubicBezTo>
                <a:cubicBezTo>
                  <a:pt x="75" y="432"/>
                  <a:pt x="78" y="432"/>
                  <a:pt x="83" y="429"/>
                </a:cubicBezTo>
                <a:cubicBezTo>
                  <a:pt x="89" y="426"/>
                  <a:pt x="89" y="422"/>
                  <a:pt x="93" y="417"/>
                </a:cubicBezTo>
                <a:cubicBezTo>
                  <a:pt x="96" y="411"/>
                  <a:pt x="98" y="411"/>
                  <a:pt x="100" y="403"/>
                </a:cubicBezTo>
                <a:cubicBezTo>
                  <a:pt x="101" y="397"/>
                  <a:pt x="96" y="397"/>
                  <a:pt x="103" y="392"/>
                </a:cubicBezTo>
                <a:cubicBezTo>
                  <a:pt x="106" y="389"/>
                  <a:pt x="111" y="390"/>
                  <a:pt x="113" y="387"/>
                </a:cubicBezTo>
                <a:cubicBezTo>
                  <a:pt x="115" y="385"/>
                  <a:pt x="115" y="381"/>
                  <a:pt x="116" y="379"/>
                </a:cubicBezTo>
                <a:cubicBezTo>
                  <a:pt x="120" y="375"/>
                  <a:pt x="125" y="375"/>
                  <a:pt x="131" y="375"/>
                </a:cubicBezTo>
                <a:cubicBezTo>
                  <a:pt x="131" y="384"/>
                  <a:pt x="111" y="385"/>
                  <a:pt x="119" y="398"/>
                </a:cubicBezTo>
                <a:cubicBezTo>
                  <a:pt x="124" y="406"/>
                  <a:pt x="137" y="391"/>
                  <a:pt x="136" y="381"/>
                </a:cubicBezTo>
                <a:cubicBezTo>
                  <a:pt x="142" y="381"/>
                  <a:pt x="149" y="381"/>
                  <a:pt x="154" y="384"/>
                </a:cubicBezTo>
                <a:cubicBezTo>
                  <a:pt x="157" y="385"/>
                  <a:pt x="159" y="390"/>
                  <a:pt x="161" y="392"/>
                </a:cubicBezTo>
                <a:cubicBezTo>
                  <a:pt x="165" y="393"/>
                  <a:pt x="167" y="391"/>
                  <a:pt x="170" y="392"/>
                </a:cubicBezTo>
                <a:cubicBezTo>
                  <a:pt x="173" y="392"/>
                  <a:pt x="178" y="393"/>
                  <a:pt x="181" y="393"/>
                </a:cubicBezTo>
                <a:cubicBezTo>
                  <a:pt x="189" y="394"/>
                  <a:pt x="194" y="395"/>
                  <a:pt x="200" y="397"/>
                </a:cubicBezTo>
                <a:cubicBezTo>
                  <a:pt x="210" y="401"/>
                  <a:pt x="211" y="410"/>
                  <a:pt x="223" y="409"/>
                </a:cubicBezTo>
                <a:cubicBezTo>
                  <a:pt x="229" y="409"/>
                  <a:pt x="242" y="407"/>
                  <a:pt x="246" y="416"/>
                </a:cubicBezTo>
                <a:cubicBezTo>
                  <a:pt x="249" y="423"/>
                  <a:pt x="244" y="423"/>
                  <a:pt x="246" y="428"/>
                </a:cubicBezTo>
                <a:cubicBezTo>
                  <a:pt x="248" y="439"/>
                  <a:pt x="263" y="442"/>
                  <a:pt x="270" y="448"/>
                </a:cubicBezTo>
                <a:cubicBezTo>
                  <a:pt x="252" y="449"/>
                  <a:pt x="275" y="467"/>
                  <a:pt x="279" y="472"/>
                </a:cubicBezTo>
                <a:cubicBezTo>
                  <a:pt x="262" y="492"/>
                  <a:pt x="293" y="494"/>
                  <a:pt x="302" y="503"/>
                </a:cubicBezTo>
                <a:cubicBezTo>
                  <a:pt x="305" y="506"/>
                  <a:pt x="302" y="509"/>
                  <a:pt x="306" y="512"/>
                </a:cubicBezTo>
                <a:cubicBezTo>
                  <a:pt x="310" y="514"/>
                  <a:pt x="316" y="512"/>
                  <a:pt x="320" y="515"/>
                </a:cubicBezTo>
                <a:cubicBezTo>
                  <a:pt x="325" y="518"/>
                  <a:pt x="328" y="530"/>
                  <a:pt x="326" y="536"/>
                </a:cubicBezTo>
                <a:cubicBezTo>
                  <a:pt x="319" y="537"/>
                  <a:pt x="319" y="525"/>
                  <a:pt x="309" y="527"/>
                </a:cubicBezTo>
                <a:cubicBezTo>
                  <a:pt x="309" y="531"/>
                  <a:pt x="309" y="534"/>
                  <a:pt x="311" y="537"/>
                </a:cubicBezTo>
                <a:cubicBezTo>
                  <a:pt x="312" y="552"/>
                  <a:pt x="314" y="568"/>
                  <a:pt x="315" y="583"/>
                </a:cubicBezTo>
                <a:cubicBezTo>
                  <a:pt x="312" y="586"/>
                  <a:pt x="311" y="605"/>
                  <a:pt x="312" y="609"/>
                </a:cubicBezTo>
                <a:cubicBezTo>
                  <a:pt x="314" y="615"/>
                  <a:pt x="322" y="618"/>
                  <a:pt x="326" y="622"/>
                </a:cubicBezTo>
                <a:cubicBezTo>
                  <a:pt x="334" y="628"/>
                  <a:pt x="331" y="627"/>
                  <a:pt x="331" y="634"/>
                </a:cubicBezTo>
                <a:cubicBezTo>
                  <a:pt x="332" y="641"/>
                  <a:pt x="330" y="640"/>
                  <a:pt x="335" y="646"/>
                </a:cubicBezTo>
                <a:cubicBezTo>
                  <a:pt x="338" y="651"/>
                  <a:pt x="343" y="656"/>
                  <a:pt x="346" y="660"/>
                </a:cubicBezTo>
                <a:cubicBezTo>
                  <a:pt x="351" y="668"/>
                  <a:pt x="359" y="676"/>
                  <a:pt x="363" y="686"/>
                </a:cubicBezTo>
                <a:cubicBezTo>
                  <a:pt x="365" y="690"/>
                  <a:pt x="369" y="695"/>
                  <a:pt x="370" y="699"/>
                </a:cubicBezTo>
                <a:cubicBezTo>
                  <a:pt x="371" y="702"/>
                  <a:pt x="370" y="707"/>
                  <a:pt x="371" y="709"/>
                </a:cubicBezTo>
                <a:cubicBezTo>
                  <a:pt x="374" y="714"/>
                  <a:pt x="383" y="712"/>
                  <a:pt x="385" y="717"/>
                </a:cubicBezTo>
                <a:cubicBezTo>
                  <a:pt x="386" y="719"/>
                  <a:pt x="380" y="725"/>
                  <a:pt x="382" y="729"/>
                </a:cubicBezTo>
                <a:cubicBezTo>
                  <a:pt x="383" y="732"/>
                  <a:pt x="388" y="735"/>
                  <a:pt x="391" y="738"/>
                </a:cubicBezTo>
                <a:cubicBezTo>
                  <a:pt x="394" y="741"/>
                  <a:pt x="400" y="745"/>
                  <a:pt x="402" y="748"/>
                </a:cubicBezTo>
                <a:cubicBezTo>
                  <a:pt x="403" y="749"/>
                  <a:pt x="405" y="755"/>
                  <a:pt x="406" y="757"/>
                </a:cubicBezTo>
                <a:cubicBezTo>
                  <a:pt x="408" y="760"/>
                  <a:pt x="412" y="765"/>
                  <a:pt x="414" y="767"/>
                </a:cubicBezTo>
                <a:cubicBezTo>
                  <a:pt x="416" y="762"/>
                  <a:pt x="406" y="748"/>
                  <a:pt x="404" y="742"/>
                </a:cubicBezTo>
                <a:cubicBezTo>
                  <a:pt x="401" y="733"/>
                  <a:pt x="398" y="732"/>
                  <a:pt x="387" y="727"/>
                </a:cubicBezTo>
                <a:cubicBezTo>
                  <a:pt x="386" y="716"/>
                  <a:pt x="386" y="699"/>
                  <a:pt x="375" y="693"/>
                </a:cubicBezTo>
                <a:cubicBezTo>
                  <a:pt x="377" y="691"/>
                  <a:pt x="382" y="688"/>
                  <a:pt x="386" y="689"/>
                </a:cubicBezTo>
                <a:cubicBezTo>
                  <a:pt x="395" y="692"/>
                  <a:pt x="391" y="700"/>
                  <a:pt x="393" y="707"/>
                </a:cubicBezTo>
                <a:cubicBezTo>
                  <a:pt x="395" y="712"/>
                  <a:pt x="402" y="714"/>
                  <a:pt x="405" y="718"/>
                </a:cubicBezTo>
                <a:cubicBezTo>
                  <a:pt x="407" y="722"/>
                  <a:pt x="408" y="726"/>
                  <a:pt x="411" y="731"/>
                </a:cubicBezTo>
                <a:cubicBezTo>
                  <a:pt x="414" y="735"/>
                  <a:pt x="418" y="735"/>
                  <a:pt x="420" y="741"/>
                </a:cubicBezTo>
                <a:cubicBezTo>
                  <a:pt x="424" y="748"/>
                  <a:pt x="423" y="750"/>
                  <a:pt x="428" y="755"/>
                </a:cubicBezTo>
                <a:cubicBezTo>
                  <a:pt x="438" y="763"/>
                  <a:pt x="443" y="765"/>
                  <a:pt x="446" y="778"/>
                </a:cubicBezTo>
                <a:cubicBezTo>
                  <a:pt x="447" y="781"/>
                  <a:pt x="446" y="789"/>
                  <a:pt x="448" y="792"/>
                </a:cubicBezTo>
                <a:cubicBezTo>
                  <a:pt x="450" y="798"/>
                  <a:pt x="461" y="797"/>
                  <a:pt x="466" y="801"/>
                </a:cubicBezTo>
                <a:cubicBezTo>
                  <a:pt x="469" y="804"/>
                  <a:pt x="470" y="809"/>
                  <a:pt x="474" y="811"/>
                </a:cubicBezTo>
                <a:cubicBezTo>
                  <a:pt x="479" y="814"/>
                  <a:pt x="483" y="815"/>
                  <a:pt x="488" y="818"/>
                </a:cubicBezTo>
                <a:cubicBezTo>
                  <a:pt x="497" y="824"/>
                  <a:pt x="500" y="830"/>
                  <a:pt x="512" y="828"/>
                </a:cubicBezTo>
                <a:cubicBezTo>
                  <a:pt x="516" y="827"/>
                  <a:pt x="521" y="823"/>
                  <a:pt x="526" y="824"/>
                </a:cubicBezTo>
                <a:cubicBezTo>
                  <a:pt x="531" y="825"/>
                  <a:pt x="530" y="829"/>
                  <a:pt x="534" y="832"/>
                </a:cubicBezTo>
                <a:cubicBezTo>
                  <a:pt x="537" y="834"/>
                  <a:pt x="541" y="833"/>
                  <a:pt x="544" y="834"/>
                </a:cubicBezTo>
                <a:cubicBezTo>
                  <a:pt x="547" y="836"/>
                  <a:pt x="549" y="839"/>
                  <a:pt x="552" y="841"/>
                </a:cubicBezTo>
                <a:cubicBezTo>
                  <a:pt x="559" y="844"/>
                  <a:pt x="566" y="842"/>
                  <a:pt x="572" y="847"/>
                </a:cubicBezTo>
                <a:cubicBezTo>
                  <a:pt x="574" y="848"/>
                  <a:pt x="575" y="853"/>
                  <a:pt x="578" y="855"/>
                </a:cubicBezTo>
                <a:cubicBezTo>
                  <a:pt x="580" y="857"/>
                  <a:pt x="585" y="857"/>
                  <a:pt x="588" y="860"/>
                </a:cubicBezTo>
                <a:cubicBezTo>
                  <a:pt x="589" y="861"/>
                  <a:pt x="588" y="870"/>
                  <a:pt x="590" y="873"/>
                </a:cubicBezTo>
                <a:cubicBezTo>
                  <a:pt x="592" y="877"/>
                  <a:pt x="598" y="877"/>
                  <a:pt x="602" y="881"/>
                </a:cubicBezTo>
                <a:cubicBezTo>
                  <a:pt x="605" y="885"/>
                  <a:pt x="603" y="890"/>
                  <a:pt x="609" y="892"/>
                </a:cubicBezTo>
                <a:cubicBezTo>
                  <a:pt x="612" y="893"/>
                  <a:pt x="617" y="890"/>
                  <a:pt x="621" y="890"/>
                </a:cubicBezTo>
                <a:cubicBezTo>
                  <a:pt x="628" y="892"/>
                  <a:pt x="634" y="902"/>
                  <a:pt x="634" y="888"/>
                </a:cubicBezTo>
                <a:cubicBezTo>
                  <a:pt x="656" y="883"/>
                  <a:pt x="645" y="923"/>
                  <a:pt x="644" y="933"/>
                </a:cubicBezTo>
                <a:cubicBezTo>
                  <a:pt x="633" y="939"/>
                  <a:pt x="634" y="948"/>
                  <a:pt x="627" y="958"/>
                </a:cubicBezTo>
                <a:cubicBezTo>
                  <a:pt x="622" y="964"/>
                  <a:pt x="620" y="966"/>
                  <a:pt x="621" y="975"/>
                </a:cubicBezTo>
                <a:cubicBezTo>
                  <a:pt x="621" y="986"/>
                  <a:pt x="629" y="988"/>
                  <a:pt x="632" y="997"/>
                </a:cubicBezTo>
                <a:cubicBezTo>
                  <a:pt x="627" y="1002"/>
                  <a:pt x="624" y="1005"/>
                  <a:pt x="626" y="1013"/>
                </a:cubicBezTo>
                <a:cubicBezTo>
                  <a:pt x="638" y="1014"/>
                  <a:pt x="634" y="1028"/>
                  <a:pt x="637" y="1036"/>
                </a:cubicBezTo>
                <a:cubicBezTo>
                  <a:pt x="638" y="1038"/>
                  <a:pt x="641" y="1039"/>
                  <a:pt x="642" y="1041"/>
                </a:cubicBezTo>
                <a:cubicBezTo>
                  <a:pt x="643" y="1044"/>
                  <a:pt x="641" y="1048"/>
                  <a:pt x="642" y="1051"/>
                </a:cubicBezTo>
                <a:cubicBezTo>
                  <a:pt x="645" y="1059"/>
                  <a:pt x="652" y="1060"/>
                  <a:pt x="656" y="1068"/>
                </a:cubicBezTo>
                <a:cubicBezTo>
                  <a:pt x="659" y="1073"/>
                  <a:pt x="658" y="1078"/>
                  <a:pt x="660" y="1082"/>
                </a:cubicBezTo>
                <a:cubicBezTo>
                  <a:pt x="664" y="1089"/>
                  <a:pt x="671" y="1090"/>
                  <a:pt x="677" y="1093"/>
                </a:cubicBezTo>
                <a:cubicBezTo>
                  <a:pt x="683" y="1097"/>
                  <a:pt x="685" y="1101"/>
                  <a:pt x="690" y="1105"/>
                </a:cubicBezTo>
                <a:cubicBezTo>
                  <a:pt x="693" y="1108"/>
                  <a:pt x="697" y="1107"/>
                  <a:pt x="699" y="1113"/>
                </a:cubicBezTo>
                <a:cubicBezTo>
                  <a:pt x="700" y="1113"/>
                  <a:pt x="701" y="1113"/>
                  <a:pt x="703" y="1113"/>
                </a:cubicBezTo>
                <a:moveTo>
                  <a:pt x="1894" y="57"/>
                </a:moveTo>
                <a:cubicBezTo>
                  <a:pt x="1892" y="53"/>
                  <a:pt x="1880" y="46"/>
                  <a:pt x="1875" y="45"/>
                </a:cubicBezTo>
                <a:cubicBezTo>
                  <a:pt x="1867" y="43"/>
                  <a:pt x="1865" y="52"/>
                  <a:pt x="1857" y="51"/>
                </a:cubicBezTo>
                <a:cubicBezTo>
                  <a:pt x="1856" y="54"/>
                  <a:pt x="1857" y="60"/>
                  <a:pt x="1856" y="62"/>
                </a:cubicBezTo>
                <a:cubicBezTo>
                  <a:pt x="1854" y="65"/>
                  <a:pt x="1847" y="64"/>
                  <a:pt x="1846" y="69"/>
                </a:cubicBezTo>
                <a:cubicBezTo>
                  <a:pt x="1844" y="79"/>
                  <a:pt x="1864" y="69"/>
                  <a:pt x="1868" y="70"/>
                </a:cubicBezTo>
                <a:cubicBezTo>
                  <a:pt x="1869" y="74"/>
                  <a:pt x="1864" y="76"/>
                  <a:pt x="1864" y="79"/>
                </a:cubicBezTo>
                <a:cubicBezTo>
                  <a:pt x="1865" y="81"/>
                  <a:pt x="1871" y="84"/>
                  <a:pt x="1872" y="87"/>
                </a:cubicBezTo>
                <a:cubicBezTo>
                  <a:pt x="1879" y="84"/>
                  <a:pt x="1879" y="91"/>
                  <a:pt x="1885" y="92"/>
                </a:cubicBezTo>
                <a:cubicBezTo>
                  <a:pt x="1887" y="92"/>
                  <a:pt x="1888" y="90"/>
                  <a:pt x="1890" y="90"/>
                </a:cubicBezTo>
                <a:cubicBezTo>
                  <a:pt x="1893" y="89"/>
                  <a:pt x="1897" y="89"/>
                  <a:pt x="1899" y="88"/>
                </a:cubicBezTo>
                <a:cubicBezTo>
                  <a:pt x="1912" y="85"/>
                  <a:pt x="1909" y="95"/>
                  <a:pt x="1909" y="105"/>
                </a:cubicBezTo>
                <a:cubicBezTo>
                  <a:pt x="1912" y="106"/>
                  <a:pt x="1920" y="104"/>
                  <a:pt x="1924" y="104"/>
                </a:cubicBezTo>
                <a:cubicBezTo>
                  <a:pt x="1931" y="103"/>
                  <a:pt x="1937" y="98"/>
                  <a:pt x="1945" y="97"/>
                </a:cubicBezTo>
                <a:cubicBezTo>
                  <a:pt x="1943" y="95"/>
                  <a:pt x="1944" y="91"/>
                  <a:pt x="1942" y="88"/>
                </a:cubicBezTo>
                <a:cubicBezTo>
                  <a:pt x="1940" y="86"/>
                  <a:pt x="1936" y="87"/>
                  <a:pt x="1934" y="83"/>
                </a:cubicBezTo>
                <a:cubicBezTo>
                  <a:pt x="1933" y="83"/>
                  <a:pt x="1932" y="82"/>
                  <a:pt x="1931" y="83"/>
                </a:cubicBezTo>
                <a:cubicBezTo>
                  <a:pt x="1931" y="76"/>
                  <a:pt x="1923" y="78"/>
                  <a:pt x="1919" y="78"/>
                </a:cubicBezTo>
                <a:cubicBezTo>
                  <a:pt x="1917" y="82"/>
                  <a:pt x="1917" y="89"/>
                  <a:pt x="1912" y="89"/>
                </a:cubicBezTo>
                <a:cubicBezTo>
                  <a:pt x="1907" y="89"/>
                  <a:pt x="1906" y="83"/>
                  <a:pt x="1905" y="79"/>
                </a:cubicBezTo>
                <a:cubicBezTo>
                  <a:pt x="1904" y="74"/>
                  <a:pt x="1905" y="71"/>
                  <a:pt x="1902" y="67"/>
                </a:cubicBezTo>
                <a:cubicBezTo>
                  <a:pt x="1897" y="62"/>
                  <a:pt x="1896" y="66"/>
                  <a:pt x="1892" y="66"/>
                </a:cubicBezTo>
                <a:cubicBezTo>
                  <a:pt x="1890" y="66"/>
                  <a:pt x="1890" y="63"/>
                  <a:pt x="1887" y="63"/>
                </a:cubicBezTo>
                <a:cubicBezTo>
                  <a:pt x="1884" y="64"/>
                  <a:pt x="1883" y="65"/>
                  <a:pt x="1881" y="66"/>
                </a:cubicBezTo>
                <a:cubicBezTo>
                  <a:pt x="1880" y="67"/>
                  <a:pt x="1872" y="74"/>
                  <a:pt x="1873" y="67"/>
                </a:cubicBezTo>
                <a:cubicBezTo>
                  <a:pt x="1875" y="60"/>
                  <a:pt x="1891" y="60"/>
                  <a:pt x="1894" y="55"/>
                </a:cubicBezTo>
                <a:cubicBezTo>
                  <a:pt x="1891" y="50"/>
                  <a:pt x="1884" y="51"/>
                  <a:pt x="1881" y="47"/>
                </a:cubicBezTo>
                <a:moveTo>
                  <a:pt x="1604" y="229"/>
                </a:moveTo>
                <a:cubicBezTo>
                  <a:pt x="1605" y="228"/>
                  <a:pt x="1604" y="226"/>
                  <a:pt x="1604" y="224"/>
                </a:cubicBezTo>
                <a:cubicBezTo>
                  <a:pt x="1601" y="224"/>
                  <a:pt x="1598" y="222"/>
                  <a:pt x="1596" y="220"/>
                </a:cubicBezTo>
                <a:cubicBezTo>
                  <a:pt x="1591" y="216"/>
                  <a:pt x="1594" y="217"/>
                  <a:pt x="1593" y="210"/>
                </a:cubicBezTo>
                <a:cubicBezTo>
                  <a:pt x="1593" y="207"/>
                  <a:pt x="1587" y="195"/>
                  <a:pt x="1597" y="196"/>
                </a:cubicBezTo>
                <a:cubicBezTo>
                  <a:pt x="1597" y="194"/>
                  <a:pt x="1596" y="189"/>
                  <a:pt x="1597" y="187"/>
                </a:cubicBezTo>
                <a:cubicBezTo>
                  <a:pt x="1598" y="185"/>
                  <a:pt x="1599" y="187"/>
                  <a:pt x="1600" y="185"/>
                </a:cubicBezTo>
                <a:cubicBezTo>
                  <a:pt x="1601" y="185"/>
                  <a:pt x="1603" y="184"/>
                  <a:pt x="1604" y="184"/>
                </a:cubicBezTo>
                <a:cubicBezTo>
                  <a:pt x="1604" y="183"/>
                  <a:pt x="1604" y="181"/>
                  <a:pt x="1604" y="180"/>
                </a:cubicBezTo>
                <a:cubicBezTo>
                  <a:pt x="1606" y="177"/>
                  <a:pt x="1607" y="174"/>
                  <a:pt x="1609" y="172"/>
                </a:cubicBezTo>
                <a:cubicBezTo>
                  <a:pt x="1611" y="171"/>
                  <a:pt x="1614" y="171"/>
                  <a:pt x="1615" y="169"/>
                </a:cubicBezTo>
                <a:cubicBezTo>
                  <a:pt x="1617" y="167"/>
                  <a:pt x="1617" y="164"/>
                  <a:pt x="1618" y="162"/>
                </a:cubicBezTo>
                <a:cubicBezTo>
                  <a:pt x="1621" y="158"/>
                  <a:pt x="1621" y="161"/>
                  <a:pt x="1624" y="160"/>
                </a:cubicBezTo>
                <a:cubicBezTo>
                  <a:pt x="1628" y="158"/>
                  <a:pt x="1636" y="157"/>
                  <a:pt x="1638" y="153"/>
                </a:cubicBezTo>
                <a:cubicBezTo>
                  <a:pt x="1639" y="154"/>
                  <a:pt x="1641" y="153"/>
                  <a:pt x="1643" y="153"/>
                </a:cubicBezTo>
                <a:cubicBezTo>
                  <a:pt x="1643" y="152"/>
                  <a:pt x="1645" y="150"/>
                  <a:pt x="1645" y="148"/>
                </a:cubicBezTo>
                <a:cubicBezTo>
                  <a:pt x="1647" y="148"/>
                  <a:pt x="1651" y="149"/>
                  <a:pt x="1653" y="148"/>
                </a:cubicBezTo>
                <a:cubicBezTo>
                  <a:pt x="1656" y="148"/>
                  <a:pt x="1657" y="145"/>
                  <a:pt x="1659" y="144"/>
                </a:cubicBezTo>
                <a:cubicBezTo>
                  <a:pt x="1663" y="143"/>
                  <a:pt x="1668" y="143"/>
                  <a:pt x="1671" y="143"/>
                </a:cubicBezTo>
                <a:cubicBezTo>
                  <a:pt x="1674" y="142"/>
                  <a:pt x="1674" y="144"/>
                  <a:pt x="1677" y="142"/>
                </a:cubicBezTo>
                <a:cubicBezTo>
                  <a:pt x="1677" y="142"/>
                  <a:pt x="1681" y="138"/>
                  <a:pt x="1681" y="138"/>
                </a:cubicBezTo>
                <a:cubicBezTo>
                  <a:pt x="1685" y="133"/>
                  <a:pt x="1681" y="134"/>
                  <a:pt x="1682" y="127"/>
                </a:cubicBezTo>
                <a:cubicBezTo>
                  <a:pt x="1682" y="126"/>
                  <a:pt x="1679" y="125"/>
                  <a:pt x="1678" y="125"/>
                </a:cubicBezTo>
                <a:cubicBezTo>
                  <a:pt x="1676" y="131"/>
                  <a:pt x="1670" y="127"/>
                  <a:pt x="1665" y="130"/>
                </a:cubicBezTo>
                <a:cubicBezTo>
                  <a:pt x="1662" y="132"/>
                  <a:pt x="1660" y="136"/>
                  <a:pt x="1655" y="137"/>
                </a:cubicBezTo>
                <a:cubicBezTo>
                  <a:pt x="1646" y="139"/>
                  <a:pt x="1636" y="139"/>
                  <a:pt x="1628" y="138"/>
                </a:cubicBezTo>
                <a:cubicBezTo>
                  <a:pt x="1628" y="139"/>
                  <a:pt x="1627" y="141"/>
                  <a:pt x="1627" y="142"/>
                </a:cubicBezTo>
                <a:cubicBezTo>
                  <a:pt x="1624" y="139"/>
                  <a:pt x="1624" y="142"/>
                  <a:pt x="1622" y="142"/>
                </a:cubicBezTo>
                <a:cubicBezTo>
                  <a:pt x="1622" y="142"/>
                  <a:pt x="1616" y="144"/>
                  <a:pt x="1616" y="144"/>
                </a:cubicBezTo>
                <a:cubicBezTo>
                  <a:pt x="1610" y="147"/>
                  <a:pt x="1611" y="148"/>
                  <a:pt x="1603" y="150"/>
                </a:cubicBezTo>
                <a:cubicBezTo>
                  <a:pt x="1607" y="152"/>
                  <a:pt x="1606" y="157"/>
                  <a:pt x="1602" y="159"/>
                </a:cubicBezTo>
                <a:cubicBezTo>
                  <a:pt x="1597" y="154"/>
                  <a:pt x="1591" y="158"/>
                  <a:pt x="1590" y="163"/>
                </a:cubicBezTo>
                <a:cubicBezTo>
                  <a:pt x="1590" y="165"/>
                  <a:pt x="1593" y="166"/>
                  <a:pt x="1591" y="170"/>
                </a:cubicBezTo>
                <a:cubicBezTo>
                  <a:pt x="1590" y="171"/>
                  <a:pt x="1586" y="171"/>
                  <a:pt x="1585" y="172"/>
                </a:cubicBezTo>
                <a:cubicBezTo>
                  <a:pt x="1586" y="172"/>
                  <a:pt x="1586" y="173"/>
                  <a:pt x="1587" y="173"/>
                </a:cubicBezTo>
                <a:cubicBezTo>
                  <a:pt x="1587" y="175"/>
                  <a:pt x="1586" y="177"/>
                  <a:pt x="1585" y="178"/>
                </a:cubicBezTo>
                <a:cubicBezTo>
                  <a:pt x="1581" y="177"/>
                  <a:pt x="1578" y="179"/>
                  <a:pt x="1575" y="180"/>
                </a:cubicBezTo>
                <a:cubicBezTo>
                  <a:pt x="1577" y="182"/>
                  <a:pt x="1581" y="182"/>
                  <a:pt x="1581" y="185"/>
                </a:cubicBezTo>
                <a:cubicBezTo>
                  <a:pt x="1578" y="186"/>
                  <a:pt x="1574" y="187"/>
                  <a:pt x="1571" y="189"/>
                </a:cubicBezTo>
                <a:cubicBezTo>
                  <a:pt x="1572" y="193"/>
                  <a:pt x="1572" y="194"/>
                  <a:pt x="1571" y="197"/>
                </a:cubicBezTo>
                <a:cubicBezTo>
                  <a:pt x="1571" y="198"/>
                  <a:pt x="1570" y="199"/>
                  <a:pt x="1569" y="200"/>
                </a:cubicBezTo>
                <a:cubicBezTo>
                  <a:pt x="1569" y="202"/>
                  <a:pt x="1569" y="205"/>
                  <a:pt x="1569" y="207"/>
                </a:cubicBezTo>
                <a:cubicBezTo>
                  <a:pt x="1562" y="207"/>
                  <a:pt x="1560" y="210"/>
                  <a:pt x="1564" y="216"/>
                </a:cubicBezTo>
                <a:cubicBezTo>
                  <a:pt x="1569" y="224"/>
                  <a:pt x="1572" y="213"/>
                  <a:pt x="1577" y="218"/>
                </a:cubicBezTo>
                <a:cubicBezTo>
                  <a:pt x="1579" y="220"/>
                  <a:pt x="1576" y="223"/>
                  <a:pt x="1577" y="226"/>
                </a:cubicBezTo>
                <a:cubicBezTo>
                  <a:pt x="1579" y="229"/>
                  <a:pt x="1582" y="228"/>
                  <a:pt x="1585" y="228"/>
                </a:cubicBezTo>
                <a:cubicBezTo>
                  <a:pt x="1591" y="228"/>
                  <a:pt x="1597" y="226"/>
                  <a:pt x="1602" y="230"/>
                </a:cubicBezTo>
                <a:moveTo>
                  <a:pt x="1336" y="112"/>
                </a:moveTo>
                <a:cubicBezTo>
                  <a:pt x="1339" y="112"/>
                  <a:pt x="1364" y="146"/>
                  <a:pt x="1365" y="119"/>
                </a:cubicBezTo>
                <a:cubicBezTo>
                  <a:pt x="1363" y="119"/>
                  <a:pt x="1360" y="119"/>
                  <a:pt x="1358" y="119"/>
                </a:cubicBezTo>
                <a:cubicBezTo>
                  <a:pt x="1359" y="111"/>
                  <a:pt x="1354" y="106"/>
                  <a:pt x="1346" y="107"/>
                </a:cubicBezTo>
                <a:cubicBezTo>
                  <a:pt x="1344" y="99"/>
                  <a:pt x="1338" y="91"/>
                  <a:pt x="1331" y="87"/>
                </a:cubicBezTo>
                <a:cubicBezTo>
                  <a:pt x="1344" y="81"/>
                  <a:pt x="1348" y="92"/>
                  <a:pt x="1358" y="93"/>
                </a:cubicBezTo>
                <a:cubicBezTo>
                  <a:pt x="1366" y="94"/>
                  <a:pt x="1384" y="85"/>
                  <a:pt x="1385" y="77"/>
                </a:cubicBezTo>
                <a:cubicBezTo>
                  <a:pt x="1381" y="78"/>
                  <a:pt x="1376" y="76"/>
                  <a:pt x="1372" y="76"/>
                </a:cubicBezTo>
                <a:cubicBezTo>
                  <a:pt x="1372" y="75"/>
                  <a:pt x="1372" y="73"/>
                  <a:pt x="1371" y="72"/>
                </a:cubicBezTo>
                <a:cubicBezTo>
                  <a:pt x="1366" y="70"/>
                  <a:pt x="1359" y="71"/>
                  <a:pt x="1355" y="75"/>
                </a:cubicBezTo>
                <a:cubicBezTo>
                  <a:pt x="1347" y="65"/>
                  <a:pt x="1326" y="73"/>
                  <a:pt x="1319" y="80"/>
                </a:cubicBezTo>
                <a:cubicBezTo>
                  <a:pt x="1329" y="78"/>
                  <a:pt x="1335" y="85"/>
                  <a:pt x="1337" y="94"/>
                </a:cubicBezTo>
                <a:cubicBezTo>
                  <a:pt x="1330" y="93"/>
                  <a:pt x="1314" y="87"/>
                  <a:pt x="1312" y="80"/>
                </a:cubicBezTo>
                <a:cubicBezTo>
                  <a:pt x="1308" y="80"/>
                  <a:pt x="1307" y="80"/>
                  <a:pt x="1304" y="83"/>
                </a:cubicBezTo>
                <a:cubicBezTo>
                  <a:pt x="1311" y="91"/>
                  <a:pt x="1312" y="104"/>
                  <a:pt x="1297" y="97"/>
                </a:cubicBezTo>
                <a:cubicBezTo>
                  <a:pt x="1298" y="93"/>
                  <a:pt x="1296" y="87"/>
                  <a:pt x="1296" y="84"/>
                </a:cubicBezTo>
                <a:cubicBezTo>
                  <a:pt x="1287" y="88"/>
                  <a:pt x="1277" y="79"/>
                  <a:pt x="1270" y="87"/>
                </a:cubicBezTo>
                <a:cubicBezTo>
                  <a:pt x="1264" y="94"/>
                  <a:pt x="1270" y="115"/>
                  <a:pt x="1278" y="115"/>
                </a:cubicBezTo>
                <a:cubicBezTo>
                  <a:pt x="1278" y="109"/>
                  <a:pt x="1281" y="108"/>
                  <a:pt x="1283" y="103"/>
                </a:cubicBezTo>
                <a:cubicBezTo>
                  <a:pt x="1286" y="109"/>
                  <a:pt x="1289" y="110"/>
                  <a:pt x="1293" y="112"/>
                </a:cubicBezTo>
                <a:cubicBezTo>
                  <a:pt x="1293" y="108"/>
                  <a:pt x="1295" y="105"/>
                  <a:pt x="1295" y="102"/>
                </a:cubicBezTo>
                <a:cubicBezTo>
                  <a:pt x="1298" y="102"/>
                  <a:pt x="1306" y="103"/>
                  <a:pt x="1308" y="104"/>
                </a:cubicBezTo>
                <a:cubicBezTo>
                  <a:pt x="1310" y="114"/>
                  <a:pt x="1300" y="116"/>
                  <a:pt x="1292" y="116"/>
                </a:cubicBezTo>
                <a:cubicBezTo>
                  <a:pt x="1292" y="117"/>
                  <a:pt x="1292" y="119"/>
                  <a:pt x="1292" y="121"/>
                </a:cubicBezTo>
                <a:cubicBezTo>
                  <a:pt x="1298" y="116"/>
                  <a:pt x="1299" y="119"/>
                  <a:pt x="1305" y="119"/>
                </a:cubicBezTo>
                <a:cubicBezTo>
                  <a:pt x="1303" y="123"/>
                  <a:pt x="1302" y="128"/>
                  <a:pt x="1298" y="131"/>
                </a:cubicBezTo>
                <a:cubicBezTo>
                  <a:pt x="1310" y="161"/>
                  <a:pt x="1321" y="102"/>
                  <a:pt x="1336" y="109"/>
                </a:cubicBezTo>
                <a:moveTo>
                  <a:pt x="1171" y="397"/>
                </a:moveTo>
                <a:cubicBezTo>
                  <a:pt x="1148" y="404"/>
                  <a:pt x="1151" y="416"/>
                  <a:pt x="1160" y="431"/>
                </a:cubicBezTo>
                <a:cubicBezTo>
                  <a:pt x="1162" y="434"/>
                  <a:pt x="1175" y="445"/>
                  <a:pt x="1176" y="448"/>
                </a:cubicBezTo>
                <a:cubicBezTo>
                  <a:pt x="1177" y="456"/>
                  <a:pt x="1174" y="467"/>
                  <a:pt x="1164" y="460"/>
                </a:cubicBezTo>
                <a:cubicBezTo>
                  <a:pt x="1166" y="469"/>
                  <a:pt x="1164" y="478"/>
                  <a:pt x="1155" y="480"/>
                </a:cubicBezTo>
                <a:cubicBezTo>
                  <a:pt x="1158" y="480"/>
                  <a:pt x="1164" y="482"/>
                  <a:pt x="1169" y="482"/>
                </a:cubicBezTo>
                <a:cubicBezTo>
                  <a:pt x="1168" y="490"/>
                  <a:pt x="1162" y="494"/>
                  <a:pt x="1159" y="502"/>
                </a:cubicBezTo>
                <a:cubicBezTo>
                  <a:pt x="1165" y="501"/>
                  <a:pt x="1167" y="495"/>
                  <a:pt x="1172" y="493"/>
                </a:cubicBezTo>
                <a:cubicBezTo>
                  <a:pt x="1176" y="492"/>
                  <a:pt x="1183" y="491"/>
                  <a:pt x="1186" y="490"/>
                </a:cubicBezTo>
                <a:cubicBezTo>
                  <a:pt x="1200" y="486"/>
                  <a:pt x="1204" y="483"/>
                  <a:pt x="1206" y="467"/>
                </a:cubicBezTo>
                <a:cubicBezTo>
                  <a:pt x="1203" y="467"/>
                  <a:pt x="1199" y="464"/>
                  <a:pt x="1195" y="464"/>
                </a:cubicBezTo>
                <a:cubicBezTo>
                  <a:pt x="1199" y="454"/>
                  <a:pt x="1193" y="450"/>
                  <a:pt x="1188" y="442"/>
                </a:cubicBezTo>
                <a:cubicBezTo>
                  <a:pt x="1183" y="435"/>
                  <a:pt x="1180" y="428"/>
                  <a:pt x="1176" y="421"/>
                </a:cubicBezTo>
                <a:cubicBezTo>
                  <a:pt x="1180" y="418"/>
                  <a:pt x="1181" y="414"/>
                  <a:pt x="1185" y="412"/>
                </a:cubicBezTo>
                <a:cubicBezTo>
                  <a:pt x="1180" y="408"/>
                  <a:pt x="1174" y="408"/>
                  <a:pt x="1167" y="408"/>
                </a:cubicBezTo>
                <a:cubicBezTo>
                  <a:pt x="1168" y="406"/>
                  <a:pt x="1168" y="404"/>
                  <a:pt x="1169" y="402"/>
                </a:cubicBezTo>
                <a:cubicBezTo>
                  <a:pt x="1164" y="397"/>
                  <a:pt x="1160" y="398"/>
                  <a:pt x="1155" y="402"/>
                </a:cubicBezTo>
                <a:moveTo>
                  <a:pt x="1791" y="884"/>
                </a:moveTo>
                <a:cubicBezTo>
                  <a:pt x="1793" y="871"/>
                  <a:pt x="1778" y="874"/>
                  <a:pt x="1778" y="862"/>
                </a:cubicBezTo>
                <a:cubicBezTo>
                  <a:pt x="1778" y="862"/>
                  <a:pt x="1774" y="862"/>
                  <a:pt x="1774" y="862"/>
                </a:cubicBezTo>
                <a:cubicBezTo>
                  <a:pt x="1774" y="868"/>
                  <a:pt x="1775" y="907"/>
                  <a:pt x="1787" y="884"/>
                </a:cubicBezTo>
                <a:moveTo>
                  <a:pt x="2174" y="651"/>
                </a:moveTo>
                <a:cubicBezTo>
                  <a:pt x="2172" y="645"/>
                  <a:pt x="2175" y="644"/>
                  <a:pt x="2177" y="640"/>
                </a:cubicBezTo>
                <a:cubicBezTo>
                  <a:pt x="2178" y="638"/>
                  <a:pt x="2176" y="636"/>
                  <a:pt x="2179" y="635"/>
                </a:cubicBezTo>
                <a:cubicBezTo>
                  <a:pt x="2183" y="633"/>
                  <a:pt x="2181" y="639"/>
                  <a:pt x="2182" y="640"/>
                </a:cubicBezTo>
                <a:cubicBezTo>
                  <a:pt x="2187" y="644"/>
                  <a:pt x="2184" y="634"/>
                  <a:pt x="2189" y="636"/>
                </a:cubicBezTo>
                <a:cubicBezTo>
                  <a:pt x="2193" y="637"/>
                  <a:pt x="2189" y="640"/>
                  <a:pt x="2194" y="640"/>
                </a:cubicBezTo>
                <a:cubicBezTo>
                  <a:pt x="2199" y="639"/>
                  <a:pt x="2200" y="632"/>
                  <a:pt x="2199" y="629"/>
                </a:cubicBezTo>
                <a:cubicBezTo>
                  <a:pt x="2201" y="629"/>
                  <a:pt x="2202" y="631"/>
                  <a:pt x="2202" y="633"/>
                </a:cubicBezTo>
                <a:cubicBezTo>
                  <a:pt x="2209" y="633"/>
                  <a:pt x="2205" y="617"/>
                  <a:pt x="2205" y="613"/>
                </a:cubicBezTo>
                <a:cubicBezTo>
                  <a:pt x="2205" y="612"/>
                  <a:pt x="2207" y="610"/>
                  <a:pt x="2207" y="608"/>
                </a:cubicBezTo>
                <a:cubicBezTo>
                  <a:pt x="2207" y="607"/>
                  <a:pt x="2206" y="605"/>
                  <a:pt x="2207" y="604"/>
                </a:cubicBezTo>
                <a:cubicBezTo>
                  <a:pt x="2209" y="601"/>
                  <a:pt x="2212" y="601"/>
                  <a:pt x="2213" y="597"/>
                </a:cubicBezTo>
                <a:cubicBezTo>
                  <a:pt x="2215" y="590"/>
                  <a:pt x="2213" y="581"/>
                  <a:pt x="2210" y="575"/>
                </a:cubicBezTo>
                <a:cubicBezTo>
                  <a:pt x="2207" y="571"/>
                  <a:pt x="2203" y="568"/>
                  <a:pt x="2205" y="561"/>
                </a:cubicBezTo>
                <a:cubicBezTo>
                  <a:pt x="2209" y="561"/>
                  <a:pt x="2222" y="558"/>
                  <a:pt x="2222" y="565"/>
                </a:cubicBezTo>
                <a:cubicBezTo>
                  <a:pt x="2226" y="567"/>
                  <a:pt x="2227" y="560"/>
                  <a:pt x="2229" y="559"/>
                </a:cubicBezTo>
                <a:cubicBezTo>
                  <a:pt x="2232" y="557"/>
                  <a:pt x="2235" y="557"/>
                  <a:pt x="2240" y="558"/>
                </a:cubicBezTo>
                <a:cubicBezTo>
                  <a:pt x="2241" y="555"/>
                  <a:pt x="2238" y="553"/>
                  <a:pt x="2236" y="551"/>
                </a:cubicBezTo>
                <a:cubicBezTo>
                  <a:pt x="2234" y="548"/>
                  <a:pt x="2234" y="545"/>
                  <a:pt x="2232" y="543"/>
                </a:cubicBezTo>
                <a:cubicBezTo>
                  <a:pt x="2230" y="540"/>
                  <a:pt x="2226" y="540"/>
                  <a:pt x="2223" y="537"/>
                </a:cubicBezTo>
                <a:cubicBezTo>
                  <a:pt x="2221" y="535"/>
                  <a:pt x="2219" y="530"/>
                  <a:pt x="2216" y="529"/>
                </a:cubicBezTo>
                <a:cubicBezTo>
                  <a:pt x="2209" y="528"/>
                  <a:pt x="2210" y="541"/>
                  <a:pt x="2211" y="545"/>
                </a:cubicBezTo>
                <a:cubicBezTo>
                  <a:pt x="2212" y="553"/>
                  <a:pt x="2214" y="553"/>
                  <a:pt x="2208" y="555"/>
                </a:cubicBezTo>
                <a:cubicBezTo>
                  <a:pt x="2206" y="555"/>
                  <a:pt x="2205" y="555"/>
                  <a:pt x="2203" y="556"/>
                </a:cubicBezTo>
                <a:cubicBezTo>
                  <a:pt x="2202" y="556"/>
                  <a:pt x="2199" y="562"/>
                  <a:pt x="2198" y="563"/>
                </a:cubicBezTo>
                <a:cubicBezTo>
                  <a:pt x="2196" y="568"/>
                  <a:pt x="2198" y="567"/>
                  <a:pt x="2201" y="570"/>
                </a:cubicBezTo>
                <a:cubicBezTo>
                  <a:pt x="2202" y="572"/>
                  <a:pt x="2207" y="578"/>
                  <a:pt x="2200" y="577"/>
                </a:cubicBezTo>
                <a:cubicBezTo>
                  <a:pt x="2200" y="578"/>
                  <a:pt x="2199" y="580"/>
                  <a:pt x="2200" y="582"/>
                </a:cubicBezTo>
                <a:cubicBezTo>
                  <a:pt x="2200" y="583"/>
                  <a:pt x="2202" y="585"/>
                  <a:pt x="2202" y="586"/>
                </a:cubicBezTo>
                <a:cubicBezTo>
                  <a:pt x="2203" y="591"/>
                  <a:pt x="2199" y="594"/>
                  <a:pt x="2197" y="598"/>
                </a:cubicBezTo>
                <a:cubicBezTo>
                  <a:pt x="2194" y="603"/>
                  <a:pt x="2194" y="607"/>
                  <a:pt x="2190" y="611"/>
                </a:cubicBezTo>
                <a:cubicBezTo>
                  <a:pt x="2187" y="614"/>
                  <a:pt x="2185" y="613"/>
                  <a:pt x="2182" y="615"/>
                </a:cubicBezTo>
                <a:cubicBezTo>
                  <a:pt x="2182" y="613"/>
                  <a:pt x="2182" y="610"/>
                  <a:pt x="2179" y="610"/>
                </a:cubicBezTo>
                <a:cubicBezTo>
                  <a:pt x="2177" y="611"/>
                  <a:pt x="2178" y="617"/>
                  <a:pt x="2177" y="618"/>
                </a:cubicBezTo>
                <a:cubicBezTo>
                  <a:pt x="2176" y="621"/>
                  <a:pt x="2175" y="621"/>
                  <a:pt x="2173" y="623"/>
                </a:cubicBezTo>
                <a:cubicBezTo>
                  <a:pt x="2171" y="626"/>
                  <a:pt x="2171" y="628"/>
                  <a:pt x="2167" y="631"/>
                </a:cubicBezTo>
                <a:cubicBezTo>
                  <a:pt x="2163" y="633"/>
                  <a:pt x="2160" y="631"/>
                  <a:pt x="2156" y="630"/>
                </a:cubicBezTo>
                <a:cubicBezTo>
                  <a:pt x="2152" y="628"/>
                  <a:pt x="2154" y="628"/>
                  <a:pt x="2150" y="631"/>
                </a:cubicBezTo>
                <a:cubicBezTo>
                  <a:pt x="2147" y="633"/>
                  <a:pt x="2138" y="637"/>
                  <a:pt x="2139" y="641"/>
                </a:cubicBezTo>
                <a:cubicBezTo>
                  <a:pt x="2145" y="641"/>
                  <a:pt x="2145" y="641"/>
                  <a:pt x="2145" y="641"/>
                </a:cubicBezTo>
                <a:cubicBezTo>
                  <a:pt x="2148" y="639"/>
                  <a:pt x="2148" y="639"/>
                  <a:pt x="2148" y="639"/>
                </a:cubicBezTo>
                <a:cubicBezTo>
                  <a:pt x="2153" y="639"/>
                  <a:pt x="2153" y="639"/>
                  <a:pt x="2153" y="639"/>
                </a:cubicBezTo>
                <a:cubicBezTo>
                  <a:pt x="2158" y="640"/>
                  <a:pt x="2158" y="640"/>
                  <a:pt x="2158" y="640"/>
                </a:cubicBezTo>
                <a:cubicBezTo>
                  <a:pt x="2161" y="636"/>
                  <a:pt x="2161" y="636"/>
                  <a:pt x="2161" y="636"/>
                </a:cubicBezTo>
                <a:cubicBezTo>
                  <a:pt x="2169" y="639"/>
                  <a:pt x="2169" y="639"/>
                  <a:pt x="2169" y="639"/>
                </a:cubicBezTo>
                <a:cubicBezTo>
                  <a:pt x="2166" y="643"/>
                  <a:pt x="2166" y="643"/>
                  <a:pt x="2166" y="643"/>
                </a:cubicBezTo>
                <a:cubicBezTo>
                  <a:pt x="2170" y="649"/>
                  <a:pt x="2170" y="649"/>
                  <a:pt x="2170" y="649"/>
                </a:cubicBezTo>
                <a:lnTo>
                  <a:pt x="2174" y="651"/>
                </a:lnTo>
                <a:close/>
                <a:moveTo>
                  <a:pt x="2129" y="658"/>
                </a:moveTo>
                <a:cubicBezTo>
                  <a:pt x="2131" y="663"/>
                  <a:pt x="2131" y="664"/>
                  <a:pt x="2134" y="667"/>
                </a:cubicBezTo>
                <a:cubicBezTo>
                  <a:pt x="2134" y="666"/>
                  <a:pt x="2139" y="670"/>
                  <a:pt x="2137" y="670"/>
                </a:cubicBezTo>
                <a:cubicBezTo>
                  <a:pt x="2141" y="670"/>
                  <a:pt x="2139" y="670"/>
                  <a:pt x="2141" y="668"/>
                </a:cubicBezTo>
                <a:cubicBezTo>
                  <a:pt x="2144" y="667"/>
                  <a:pt x="2147" y="661"/>
                  <a:pt x="2147" y="658"/>
                </a:cubicBezTo>
                <a:cubicBezTo>
                  <a:pt x="2147" y="654"/>
                  <a:pt x="2146" y="656"/>
                  <a:pt x="2145" y="654"/>
                </a:cubicBezTo>
                <a:cubicBezTo>
                  <a:pt x="2143" y="650"/>
                  <a:pt x="2141" y="646"/>
                  <a:pt x="2148" y="646"/>
                </a:cubicBezTo>
                <a:cubicBezTo>
                  <a:pt x="2148" y="650"/>
                  <a:pt x="2147" y="655"/>
                  <a:pt x="2150" y="657"/>
                </a:cubicBezTo>
                <a:cubicBezTo>
                  <a:pt x="2156" y="661"/>
                  <a:pt x="2153" y="653"/>
                  <a:pt x="2155" y="651"/>
                </a:cubicBezTo>
                <a:cubicBezTo>
                  <a:pt x="2157" y="648"/>
                  <a:pt x="2161" y="651"/>
                  <a:pt x="2159" y="646"/>
                </a:cubicBezTo>
                <a:cubicBezTo>
                  <a:pt x="2158" y="642"/>
                  <a:pt x="2154" y="644"/>
                  <a:pt x="2151" y="644"/>
                </a:cubicBezTo>
                <a:cubicBezTo>
                  <a:pt x="2150" y="644"/>
                  <a:pt x="2150" y="642"/>
                  <a:pt x="2148" y="642"/>
                </a:cubicBezTo>
                <a:cubicBezTo>
                  <a:pt x="2147" y="643"/>
                  <a:pt x="2146" y="645"/>
                  <a:pt x="2145" y="646"/>
                </a:cubicBezTo>
                <a:cubicBezTo>
                  <a:pt x="2140" y="647"/>
                  <a:pt x="2141" y="643"/>
                  <a:pt x="2138" y="644"/>
                </a:cubicBezTo>
                <a:cubicBezTo>
                  <a:pt x="2137" y="644"/>
                  <a:pt x="2132" y="648"/>
                  <a:pt x="2131" y="648"/>
                </a:cubicBezTo>
                <a:cubicBezTo>
                  <a:pt x="2129" y="650"/>
                  <a:pt x="2127" y="649"/>
                  <a:pt x="2128" y="654"/>
                </a:cubicBezTo>
                <a:moveTo>
                  <a:pt x="2090" y="877"/>
                </a:moveTo>
                <a:cubicBezTo>
                  <a:pt x="2090" y="887"/>
                  <a:pt x="2093" y="889"/>
                  <a:pt x="2101" y="892"/>
                </a:cubicBezTo>
                <a:cubicBezTo>
                  <a:pt x="2103" y="888"/>
                  <a:pt x="2098" y="879"/>
                  <a:pt x="2100" y="876"/>
                </a:cubicBezTo>
                <a:cubicBezTo>
                  <a:pt x="2106" y="871"/>
                  <a:pt x="2105" y="885"/>
                  <a:pt x="2105" y="887"/>
                </a:cubicBezTo>
                <a:cubicBezTo>
                  <a:pt x="2113" y="888"/>
                  <a:pt x="2110" y="851"/>
                  <a:pt x="2097" y="862"/>
                </a:cubicBezTo>
                <a:cubicBezTo>
                  <a:pt x="2095" y="864"/>
                  <a:pt x="2096" y="867"/>
                  <a:pt x="2094" y="869"/>
                </a:cubicBezTo>
                <a:cubicBezTo>
                  <a:pt x="2091" y="871"/>
                  <a:pt x="2090" y="869"/>
                  <a:pt x="2087" y="869"/>
                </a:cubicBezTo>
                <a:cubicBezTo>
                  <a:pt x="2084" y="869"/>
                  <a:pt x="2077" y="876"/>
                  <a:pt x="2077" y="879"/>
                </a:cubicBezTo>
                <a:cubicBezTo>
                  <a:pt x="2082" y="879"/>
                  <a:pt x="2089" y="869"/>
                  <a:pt x="2091" y="874"/>
                </a:cubicBezTo>
                <a:moveTo>
                  <a:pt x="2077" y="782"/>
                </a:moveTo>
                <a:cubicBezTo>
                  <a:pt x="2075" y="784"/>
                  <a:pt x="2070" y="784"/>
                  <a:pt x="2068" y="783"/>
                </a:cubicBezTo>
                <a:cubicBezTo>
                  <a:pt x="2066" y="782"/>
                  <a:pt x="2067" y="780"/>
                  <a:pt x="2064" y="780"/>
                </a:cubicBezTo>
                <a:cubicBezTo>
                  <a:pt x="2063" y="785"/>
                  <a:pt x="2061" y="789"/>
                  <a:pt x="2062" y="794"/>
                </a:cubicBezTo>
                <a:cubicBezTo>
                  <a:pt x="2062" y="796"/>
                  <a:pt x="2062" y="797"/>
                  <a:pt x="2062" y="799"/>
                </a:cubicBezTo>
                <a:cubicBezTo>
                  <a:pt x="2062" y="801"/>
                  <a:pt x="2062" y="801"/>
                  <a:pt x="2062" y="803"/>
                </a:cubicBezTo>
                <a:cubicBezTo>
                  <a:pt x="2061" y="807"/>
                  <a:pt x="2060" y="809"/>
                  <a:pt x="2062" y="814"/>
                </a:cubicBezTo>
                <a:cubicBezTo>
                  <a:pt x="2063" y="817"/>
                  <a:pt x="2066" y="821"/>
                  <a:pt x="2068" y="824"/>
                </a:cubicBezTo>
                <a:cubicBezTo>
                  <a:pt x="2074" y="831"/>
                  <a:pt x="2082" y="817"/>
                  <a:pt x="2088" y="827"/>
                </a:cubicBezTo>
                <a:cubicBezTo>
                  <a:pt x="2089" y="830"/>
                  <a:pt x="2089" y="832"/>
                  <a:pt x="2090" y="834"/>
                </a:cubicBezTo>
                <a:cubicBezTo>
                  <a:pt x="2091" y="836"/>
                  <a:pt x="2094" y="834"/>
                  <a:pt x="2094" y="839"/>
                </a:cubicBezTo>
                <a:cubicBezTo>
                  <a:pt x="2094" y="836"/>
                  <a:pt x="2094" y="826"/>
                  <a:pt x="2093" y="823"/>
                </a:cubicBezTo>
                <a:cubicBezTo>
                  <a:pt x="2089" y="817"/>
                  <a:pt x="2075" y="824"/>
                  <a:pt x="2070" y="817"/>
                </a:cubicBezTo>
                <a:cubicBezTo>
                  <a:pt x="2066" y="813"/>
                  <a:pt x="2070" y="803"/>
                  <a:pt x="2073" y="799"/>
                </a:cubicBezTo>
                <a:cubicBezTo>
                  <a:pt x="2076" y="795"/>
                  <a:pt x="2081" y="784"/>
                  <a:pt x="2074" y="782"/>
                </a:cubicBezTo>
                <a:moveTo>
                  <a:pt x="2072" y="724"/>
                </a:moveTo>
                <a:cubicBezTo>
                  <a:pt x="2066" y="724"/>
                  <a:pt x="2064" y="732"/>
                  <a:pt x="2062" y="737"/>
                </a:cubicBezTo>
                <a:cubicBezTo>
                  <a:pt x="2060" y="744"/>
                  <a:pt x="2060" y="747"/>
                  <a:pt x="2068" y="752"/>
                </a:cubicBezTo>
                <a:cubicBezTo>
                  <a:pt x="2068" y="747"/>
                  <a:pt x="2068" y="742"/>
                  <a:pt x="2071" y="737"/>
                </a:cubicBezTo>
                <a:cubicBezTo>
                  <a:pt x="2073" y="732"/>
                  <a:pt x="2075" y="730"/>
                  <a:pt x="2073" y="725"/>
                </a:cubicBezTo>
                <a:moveTo>
                  <a:pt x="1522" y="1112"/>
                </a:moveTo>
                <a:cubicBezTo>
                  <a:pt x="1518" y="1119"/>
                  <a:pt x="1524" y="1124"/>
                  <a:pt x="1517" y="1130"/>
                </a:cubicBezTo>
                <a:cubicBezTo>
                  <a:pt x="1516" y="1131"/>
                  <a:pt x="1514" y="1131"/>
                  <a:pt x="1513" y="1133"/>
                </a:cubicBezTo>
                <a:cubicBezTo>
                  <a:pt x="1512" y="1136"/>
                  <a:pt x="1514" y="1140"/>
                  <a:pt x="1515" y="1142"/>
                </a:cubicBezTo>
                <a:cubicBezTo>
                  <a:pt x="1517" y="1145"/>
                  <a:pt x="1519" y="1147"/>
                  <a:pt x="1520" y="1150"/>
                </a:cubicBezTo>
                <a:cubicBezTo>
                  <a:pt x="1521" y="1153"/>
                  <a:pt x="1521" y="1155"/>
                  <a:pt x="1523" y="1158"/>
                </a:cubicBezTo>
                <a:cubicBezTo>
                  <a:pt x="1524" y="1161"/>
                  <a:pt x="1526" y="1162"/>
                  <a:pt x="1528" y="1165"/>
                </a:cubicBezTo>
                <a:cubicBezTo>
                  <a:pt x="1529" y="1164"/>
                  <a:pt x="1529" y="1162"/>
                  <a:pt x="1529" y="1161"/>
                </a:cubicBezTo>
                <a:cubicBezTo>
                  <a:pt x="1531" y="1160"/>
                  <a:pt x="1535" y="1159"/>
                  <a:pt x="1537" y="1159"/>
                </a:cubicBezTo>
                <a:cubicBezTo>
                  <a:pt x="1542" y="1158"/>
                  <a:pt x="1541" y="1157"/>
                  <a:pt x="1542" y="1152"/>
                </a:cubicBezTo>
                <a:cubicBezTo>
                  <a:pt x="1544" y="1148"/>
                  <a:pt x="1545" y="1144"/>
                  <a:pt x="1545" y="1140"/>
                </a:cubicBezTo>
                <a:cubicBezTo>
                  <a:pt x="1546" y="1134"/>
                  <a:pt x="1546" y="1127"/>
                  <a:pt x="1549" y="1121"/>
                </a:cubicBezTo>
                <a:cubicBezTo>
                  <a:pt x="1552" y="1116"/>
                  <a:pt x="1555" y="1112"/>
                  <a:pt x="1556" y="1106"/>
                </a:cubicBezTo>
                <a:cubicBezTo>
                  <a:pt x="1557" y="1102"/>
                  <a:pt x="1556" y="1098"/>
                  <a:pt x="1556" y="1094"/>
                </a:cubicBezTo>
                <a:cubicBezTo>
                  <a:pt x="1555" y="1089"/>
                  <a:pt x="1558" y="1085"/>
                  <a:pt x="1559" y="1080"/>
                </a:cubicBezTo>
                <a:cubicBezTo>
                  <a:pt x="1559" y="1078"/>
                  <a:pt x="1557" y="1077"/>
                  <a:pt x="1559" y="1074"/>
                </a:cubicBezTo>
                <a:cubicBezTo>
                  <a:pt x="1560" y="1077"/>
                  <a:pt x="1563" y="1077"/>
                  <a:pt x="1563" y="1073"/>
                </a:cubicBezTo>
                <a:cubicBezTo>
                  <a:pt x="1563" y="1071"/>
                  <a:pt x="1560" y="1069"/>
                  <a:pt x="1560" y="1066"/>
                </a:cubicBezTo>
                <a:cubicBezTo>
                  <a:pt x="1559" y="1063"/>
                  <a:pt x="1560" y="1060"/>
                  <a:pt x="1560" y="1057"/>
                </a:cubicBezTo>
                <a:cubicBezTo>
                  <a:pt x="1559" y="1055"/>
                  <a:pt x="1559" y="1052"/>
                  <a:pt x="1558" y="1050"/>
                </a:cubicBezTo>
                <a:cubicBezTo>
                  <a:pt x="1557" y="1048"/>
                  <a:pt x="1555" y="1047"/>
                  <a:pt x="1554" y="1046"/>
                </a:cubicBezTo>
                <a:cubicBezTo>
                  <a:pt x="1551" y="1047"/>
                  <a:pt x="1548" y="1051"/>
                  <a:pt x="1547" y="1054"/>
                </a:cubicBezTo>
                <a:cubicBezTo>
                  <a:pt x="1547" y="1055"/>
                  <a:pt x="1547" y="1057"/>
                  <a:pt x="1547" y="1058"/>
                </a:cubicBezTo>
                <a:cubicBezTo>
                  <a:pt x="1546" y="1059"/>
                  <a:pt x="1544" y="1060"/>
                  <a:pt x="1543" y="1062"/>
                </a:cubicBezTo>
                <a:cubicBezTo>
                  <a:pt x="1543" y="1065"/>
                  <a:pt x="1545" y="1068"/>
                  <a:pt x="1544" y="1071"/>
                </a:cubicBezTo>
                <a:cubicBezTo>
                  <a:pt x="1543" y="1073"/>
                  <a:pt x="1538" y="1074"/>
                  <a:pt x="1536" y="1075"/>
                </a:cubicBezTo>
                <a:cubicBezTo>
                  <a:pt x="1530" y="1078"/>
                  <a:pt x="1517" y="1085"/>
                  <a:pt x="1517" y="1093"/>
                </a:cubicBezTo>
                <a:cubicBezTo>
                  <a:pt x="1517" y="1095"/>
                  <a:pt x="1519" y="1097"/>
                  <a:pt x="1520" y="1100"/>
                </a:cubicBezTo>
                <a:cubicBezTo>
                  <a:pt x="1520" y="1103"/>
                  <a:pt x="1520" y="1106"/>
                  <a:pt x="1520" y="1110"/>
                </a:cubicBezTo>
                <a:lnTo>
                  <a:pt x="1522" y="1112"/>
                </a:lnTo>
                <a:close/>
                <a:moveTo>
                  <a:pt x="1510" y="299"/>
                </a:moveTo>
                <a:cubicBezTo>
                  <a:pt x="1511" y="296"/>
                  <a:pt x="1496" y="289"/>
                  <a:pt x="1493" y="291"/>
                </a:cubicBezTo>
                <a:cubicBezTo>
                  <a:pt x="1490" y="294"/>
                  <a:pt x="1492" y="298"/>
                  <a:pt x="1488" y="300"/>
                </a:cubicBezTo>
                <a:cubicBezTo>
                  <a:pt x="1485" y="302"/>
                  <a:pt x="1479" y="298"/>
                  <a:pt x="1477" y="302"/>
                </a:cubicBezTo>
                <a:cubicBezTo>
                  <a:pt x="1474" y="306"/>
                  <a:pt x="1481" y="308"/>
                  <a:pt x="1480" y="314"/>
                </a:cubicBezTo>
                <a:cubicBezTo>
                  <a:pt x="1472" y="317"/>
                  <a:pt x="1471" y="309"/>
                  <a:pt x="1464" y="308"/>
                </a:cubicBezTo>
                <a:cubicBezTo>
                  <a:pt x="1451" y="307"/>
                  <a:pt x="1456" y="317"/>
                  <a:pt x="1459" y="323"/>
                </a:cubicBezTo>
                <a:cubicBezTo>
                  <a:pt x="1460" y="326"/>
                  <a:pt x="1465" y="327"/>
                  <a:pt x="1460" y="330"/>
                </a:cubicBezTo>
                <a:cubicBezTo>
                  <a:pt x="1458" y="332"/>
                  <a:pt x="1453" y="330"/>
                  <a:pt x="1452" y="328"/>
                </a:cubicBezTo>
                <a:cubicBezTo>
                  <a:pt x="1447" y="324"/>
                  <a:pt x="1451" y="316"/>
                  <a:pt x="1442" y="316"/>
                </a:cubicBezTo>
                <a:cubicBezTo>
                  <a:pt x="1441" y="310"/>
                  <a:pt x="1442" y="305"/>
                  <a:pt x="1438" y="299"/>
                </a:cubicBezTo>
                <a:cubicBezTo>
                  <a:pt x="1436" y="300"/>
                  <a:pt x="1434" y="299"/>
                  <a:pt x="1432" y="299"/>
                </a:cubicBezTo>
                <a:cubicBezTo>
                  <a:pt x="1430" y="295"/>
                  <a:pt x="1423" y="283"/>
                  <a:pt x="1419" y="280"/>
                </a:cubicBezTo>
                <a:cubicBezTo>
                  <a:pt x="1422" y="285"/>
                  <a:pt x="1427" y="289"/>
                  <a:pt x="1432" y="291"/>
                </a:cubicBezTo>
                <a:cubicBezTo>
                  <a:pt x="1435" y="292"/>
                  <a:pt x="1439" y="291"/>
                  <a:pt x="1441" y="292"/>
                </a:cubicBezTo>
                <a:cubicBezTo>
                  <a:pt x="1446" y="294"/>
                  <a:pt x="1447" y="300"/>
                  <a:pt x="1455" y="299"/>
                </a:cubicBezTo>
                <a:cubicBezTo>
                  <a:pt x="1460" y="298"/>
                  <a:pt x="1466" y="294"/>
                  <a:pt x="1470" y="292"/>
                </a:cubicBezTo>
                <a:cubicBezTo>
                  <a:pt x="1476" y="288"/>
                  <a:pt x="1485" y="284"/>
                  <a:pt x="1481" y="275"/>
                </a:cubicBezTo>
                <a:cubicBezTo>
                  <a:pt x="1480" y="276"/>
                  <a:pt x="1480" y="276"/>
                  <a:pt x="1479" y="276"/>
                </a:cubicBezTo>
                <a:cubicBezTo>
                  <a:pt x="1477" y="272"/>
                  <a:pt x="1473" y="268"/>
                  <a:pt x="1469" y="265"/>
                </a:cubicBezTo>
                <a:cubicBezTo>
                  <a:pt x="1469" y="266"/>
                  <a:pt x="1467" y="267"/>
                  <a:pt x="1466" y="270"/>
                </a:cubicBezTo>
                <a:cubicBezTo>
                  <a:pt x="1460" y="270"/>
                  <a:pt x="1451" y="261"/>
                  <a:pt x="1446" y="258"/>
                </a:cubicBezTo>
                <a:cubicBezTo>
                  <a:pt x="1437" y="254"/>
                  <a:pt x="1436" y="252"/>
                  <a:pt x="1425" y="253"/>
                </a:cubicBezTo>
                <a:cubicBezTo>
                  <a:pt x="1425" y="251"/>
                  <a:pt x="1422" y="244"/>
                  <a:pt x="1420" y="243"/>
                </a:cubicBezTo>
                <a:cubicBezTo>
                  <a:pt x="1413" y="241"/>
                  <a:pt x="1414" y="249"/>
                  <a:pt x="1409" y="248"/>
                </a:cubicBezTo>
                <a:cubicBezTo>
                  <a:pt x="1407" y="245"/>
                  <a:pt x="1412" y="238"/>
                  <a:pt x="1410" y="235"/>
                </a:cubicBezTo>
                <a:cubicBezTo>
                  <a:pt x="1407" y="231"/>
                  <a:pt x="1403" y="239"/>
                  <a:pt x="1401" y="232"/>
                </a:cubicBezTo>
                <a:cubicBezTo>
                  <a:pt x="1398" y="232"/>
                  <a:pt x="1395" y="233"/>
                  <a:pt x="1392" y="233"/>
                </a:cubicBezTo>
                <a:cubicBezTo>
                  <a:pt x="1392" y="217"/>
                  <a:pt x="1376" y="244"/>
                  <a:pt x="1377" y="243"/>
                </a:cubicBezTo>
                <a:cubicBezTo>
                  <a:pt x="1377" y="238"/>
                  <a:pt x="1375" y="229"/>
                  <a:pt x="1370" y="226"/>
                </a:cubicBezTo>
                <a:cubicBezTo>
                  <a:pt x="1368" y="232"/>
                  <a:pt x="1360" y="248"/>
                  <a:pt x="1356" y="236"/>
                </a:cubicBezTo>
                <a:cubicBezTo>
                  <a:pt x="1352" y="238"/>
                  <a:pt x="1351" y="244"/>
                  <a:pt x="1345" y="242"/>
                </a:cubicBezTo>
                <a:cubicBezTo>
                  <a:pt x="1344" y="239"/>
                  <a:pt x="1342" y="239"/>
                  <a:pt x="1341" y="237"/>
                </a:cubicBezTo>
                <a:cubicBezTo>
                  <a:pt x="1339" y="240"/>
                  <a:pt x="1336" y="255"/>
                  <a:pt x="1332" y="246"/>
                </a:cubicBezTo>
                <a:cubicBezTo>
                  <a:pt x="1327" y="247"/>
                  <a:pt x="1328" y="252"/>
                  <a:pt x="1323" y="252"/>
                </a:cubicBezTo>
                <a:cubicBezTo>
                  <a:pt x="1322" y="252"/>
                  <a:pt x="1317" y="248"/>
                  <a:pt x="1316" y="247"/>
                </a:cubicBezTo>
                <a:cubicBezTo>
                  <a:pt x="1313" y="252"/>
                  <a:pt x="1315" y="260"/>
                  <a:pt x="1313" y="265"/>
                </a:cubicBezTo>
                <a:cubicBezTo>
                  <a:pt x="1307" y="266"/>
                  <a:pt x="1304" y="267"/>
                  <a:pt x="1298" y="269"/>
                </a:cubicBezTo>
                <a:cubicBezTo>
                  <a:pt x="1301" y="273"/>
                  <a:pt x="1306" y="278"/>
                  <a:pt x="1301" y="282"/>
                </a:cubicBezTo>
                <a:cubicBezTo>
                  <a:pt x="1302" y="284"/>
                  <a:pt x="1302" y="287"/>
                  <a:pt x="1302" y="289"/>
                </a:cubicBezTo>
                <a:cubicBezTo>
                  <a:pt x="1296" y="290"/>
                  <a:pt x="1289" y="291"/>
                  <a:pt x="1284" y="294"/>
                </a:cubicBezTo>
                <a:cubicBezTo>
                  <a:pt x="1286" y="299"/>
                  <a:pt x="1282" y="300"/>
                  <a:pt x="1277" y="302"/>
                </a:cubicBezTo>
                <a:cubicBezTo>
                  <a:pt x="1278" y="307"/>
                  <a:pt x="1283" y="310"/>
                  <a:pt x="1279" y="315"/>
                </a:cubicBezTo>
                <a:cubicBezTo>
                  <a:pt x="1275" y="316"/>
                  <a:pt x="1273" y="319"/>
                  <a:pt x="1269" y="320"/>
                </a:cubicBezTo>
                <a:cubicBezTo>
                  <a:pt x="1264" y="322"/>
                  <a:pt x="1259" y="321"/>
                  <a:pt x="1253" y="324"/>
                </a:cubicBezTo>
                <a:cubicBezTo>
                  <a:pt x="1254" y="337"/>
                  <a:pt x="1261" y="336"/>
                  <a:pt x="1242" y="337"/>
                </a:cubicBezTo>
                <a:cubicBezTo>
                  <a:pt x="1241" y="345"/>
                  <a:pt x="1239" y="350"/>
                  <a:pt x="1230" y="349"/>
                </a:cubicBezTo>
                <a:cubicBezTo>
                  <a:pt x="1232" y="355"/>
                  <a:pt x="1232" y="364"/>
                  <a:pt x="1233" y="371"/>
                </a:cubicBezTo>
                <a:cubicBezTo>
                  <a:pt x="1255" y="363"/>
                  <a:pt x="1219" y="406"/>
                  <a:pt x="1247" y="403"/>
                </a:cubicBezTo>
                <a:cubicBezTo>
                  <a:pt x="1249" y="394"/>
                  <a:pt x="1262" y="384"/>
                  <a:pt x="1271" y="386"/>
                </a:cubicBezTo>
                <a:cubicBezTo>
                  <a:pt x="1274" y="392"/>
                  <a:pt x="1279" y="398"/>
                  <a:pt x="1281" y="404"/>
                </a:cubicBezTo>
                <a:cubicBezTo>
                  <a:pt x="1283" y="407"/>
                  <a:pt x="1282" y="411"/>
                  <a:pt x="1283" y="414"/>
                </a:cubicBezTo>
                <a:cubicBezTo>
                  <a:pt x="1284" y="417"/>
                  <a:pt x="1287" y="419"/>
                  <a:pt x="1288" y="422"/>
                </a:cubicBezTo>
                <a:cubicBezTo>
                  <a:pt x="1289" y="426"/>
                  <a:pt x="1286" y="430"/>
                  <a:pt x="1286" y="433"/>
                </a:cubicBezTo>
                <a:cubicBezTo>
                  <a:pt x="1288" y="437"/>
                  <a:pt x="1292" y="441"/>
                  <a:pt x="1296" y="439"/>
                </a:cubicBezTo>
                <a:cubicBezTo>
                  <a:pt x="1299" y="438"/>
                  <a:pt x="1298" y="435"/>
                  <a:pt x="1300" y="432"/>
                </a:cubicBezTo>
                <a:cubicBezTo>
                  <a:pt x="1300" y="432"/>
                  <a:pt x="1304" y="431"/>
                  <a:pt x="1304" y="431"/>
                </a:cubicBezTo>
                <a:cubicBezTo>
                  <a:pt x="1306" y="429"/>
                  <a:pt x="1305" y="426"/>
                  <a:pt x="1308" y="425"/>
                </a:cubicBezTo>
                <a:cubicBezTo>
                  <a:pt x="1310" y="424"/>
                  <a:pt x="1313" y="427"/>
                  <a:pt x="1316" y="426"/>
                </a:cubicBezTo>
                <a:cubicBezTo>
                  <a:pt x="1315" y="418"/>
                  <a:pt x="1312" y="406"/>
                  <a:pt x="1315" y="398"/>
                </a:cubicBezTo>
                <a:cubicBezTo>
                  <a:pt x="1317" y="392"/>
                  <a:pt x="1320" y="394"/>
                  <a:pt x="1325" y="389"/>
                </a:cubicBezTo>
                <a:cubicBezTo>
                  <a:pt x="1331" y="384"/>
                  <a:pt x="1328" y="377"/>
                  <a:pt x="1324" y="371"/>
                </a:cubicBezTo>
                <a:cubicBezTo>
                  <a:pt x="1316" y="380"/>
                  <a:pt x="1305" y="358"/>
                  <a:pt x="1315" y="351"/>
                </a:cubicBezTo>
                <a:cubicBezTo>
                  <a:pt x="1319" y="348"/>
                  <a:pt x="1325" y="352"/>
                  <a:pt x="1328" y="350"/>
                </a:cubicBezTo>
                <a:cubicBezTo>
                  <a:pt x="1331" y="347"/>
                  <a:pt x="1329" y="345"/>
                  <a:pt x="1331" y="343"/>
                </a:cubicBezTo>
                <a:cubicBezTo>
                  <a:pt x="1334" y="338"/>
                  <a:pt x="1331" y="336"/>
                  <a:pt x="1340" y="337"/>
                </a:cubicBezTo>
                <a:cubicBezTo>
                  <a:pt x="1338" y="328"/>
                  <a:pt x="1344" y="332"/>
                  <a:pt x="1347" y="326"/>
                </a:cubicBezTo>
                <a:cubicBezTo>
                  <a:pt x="1350" y="321"/>
                  <a:pt x="1346" y="321"/>
                  <a:pt x="1346" y="315"/>
                </a:cubicBezTo>
                <a:cubicBezTo>
                  <a:pt x="1347" y="307"/>
                  <a:pt x="1352" y="308"/>
                  <a:pt x="1357" y="305"/>
                </a:cubicBezTo>
                <a:cubicBezTo>
                  <a:pt x="1361" y="304"/>
                  <a:pt x="1365" y="302"/>
                  <a:pt x="1369" y="302"/>
                </a:cubicBezTo>
                <a:cubicBezTo>
                  <a:pt x="1373" y="302"/>
                  <a:pt x="1378" y="307"/>
                  <a:pt x="1378" y="311"/>
                </a:cubicBezTo>
                <a:cubicBezTo>
                  <a:pt x="1379" y="317"/>
                  <a:pt x="1375" y="317"/>
                  <a:pt x="1372" y="320"/>
                </a:cubicBezTo>
                <a:cubicBezTo>
                  <a:pt x="1370" y="322"/>
                  <a:pt x="1369" y="320"/>
                  <a:pt x="1367" y="322"/>
                </a:cubicBezTo>
                <a:cubicBezTo>
                  <a:pt x="1366" y="324"/>
                  <a:pt x="1367" y="327"/>
                  <a:pt x="1366" y="328"/>
                </a:cubicBezTo>
                <a:cubicBezTo>
                  <a:pt x="1362" y="333"/>
                  <a:pt x="1357" y="332"/>
                  <a:pt x="1351" y="334"/>
                </a:cubicBezTo>
                <a:cubicBezTo>
                  <a:pt x="1351" y="339"/>
                  <a:pt x="1347" y="344"/>
                  <a:pt x="1347" y="349"/>
                </a:cubicBezTo>
                <a:cubicBezTo>
                  <a:pt x="1347" y="352"/>
                  <a:pt x="1350" y="354"/>
                  <a:pt x="1350" y="358"/>
                </a:cubicBezTo>
                <a:cubicBezTo>
                  <a:pt x="1351" y="360"/>
                  <a:pt x="1350" y="363"/>
                  <a:pt x="1350" y="366"/>
                </a:cubicBezTo>
                <a:cubicBezTo>
                  <a:pt x="1352" y="375"/>
                  <a:pt x="1354" y="373"/>
                  <a:pt x="1360" y="376"/>
                </a:cubicBezTo>
                <a:cubicBezTo>
                  <a:pt x="1367" y="380"/>
                  <a:pt x="1367" y="383"/>
                  <a:pt x="1373" y="377"/>
                </a:cubicBezTo>
                <a:cubicBezTo>
                  <a:pt x="1378" y="384"/>
                  <a:pt x="1400" y="367"/>
                  <a:pt x="1401" y="378"/>
                </a:cubicBezTo>
                <a:cubicBezTo>
                  <a:pt x="1403" y="389"/>
                  <a:pt x="1373" y="388"/>
                  <a:pt x="1366" y="393"/>
                </a:cubicBezTo>
                <a:cubicBezTo>
                  <a:pt x="1366" y="402"/>
                  <a:pt x="1371" y="406"/>
                  <a:pt x="1371" y="416"/>
                </a:cubicBezTo>
                <a:cubicBezTo>
                  <a:pt x="1365" y="416"/>
                  <a:pt x="1366" y="406"/>
                  <a:pt x="1357" y="406"/>
                </a:cubicBezTo>
                <a:cubicBezTo>
                  <a:pt x="1347" y="405"/>
                  <a:pt x="1352" y="411"/>
                  <a:pt x="1350" y="418"/>
                </a:cubicBezTo>
                <a:cubicBezTo>
                  <a:pt x="1348" y="423"/>
                  <a:pt x="1346" y="425"/>
                  <a:pt x="1345" y="431"/>
                </a:cubicBezTo>
                <a:cubicBezTo>
                  <a:pt x="1345" y="438"/>
                  <a:pt x="1342" y="447"/>
                  <a:pt x="1335" y="447"/>
                </a:cubicBezTo>
                <a:cubicBezTo>
                  <a:pt x="1326" y="446"/>
                  <a:pt x="1313" y="437"/>
                  <a:pt x="1305" y="444"/>
                </a:cubicBezTo>
                <a:cubicBezTo>
                  <a:pt x="1301" y="447"/>
                  <a:pt x="1304" y="454"/>
                  <a:pt x="1298" y="454"/>
                </a:cubicBezTo>
                <a:cubicBezTo>
                  <a:pt x="1294" y="454"/>
                  <a:pt x="1294" y="450"/>
                  <a:pt x="1291" y="449"/>
                </a:cubicBezTo>
                <a:cubicBezTo>
                  <a:pt x="1285" y="446"/>
                  <a:pt x="1281" y="447"/>
                  <a:pt x="1276" y="449"/>
                </a:cubicBezTo>
                <a:cubicBezTo>
                  <a:pt x="1270" y="451"/>
                  <a:pt x="1261" y="458"/>
                  <a:pt x="1255" y="447"/>
                </a:cubicBezTo>
                <a:cubicBezTo>
                  <a:pt x="1251" y="441"/>
                  <a:pt x="1263" y="417"/>
                  <a:pt x="1254" y="416"/>
                </a:cubicBezTo>
                <a:cubicBezTo>
                  <a:pt x="1247" y="415"/>
                  <a:pt x="1247" y="423"/>
                  <a:pt x="1248" y="428"/>
                </a:cubicBezTo>
                <a:cubicBezTo>
                  <a:pt x="1248" y="434"/>
                  <a:pt x="1249" y="438"/>
                  <a:pt x="1251" y="443"/>
                </a:cubicBezTo>
                <a:cubicBezTo>
                  <a:pt x="1253" y="446"/>
                  <a:pt x="1256" y="448"/>
                  <a:pt x="1255" y="452"/>
                </a:cubicBezTo>
                <a:cubicBezTo>
                  <a:pt x="1252" y="451"/>
                  <a:pt x="1249" y="449"/>
                  <a:pt x="1245" y="450"/>
                </a:cubicBezTo>
                <a:cubicBezTo>
                  <a:pt x="1245" y="453"/>
                  <a:pt x="1244" y="456"/>
                  <a:pt x="1243" y="459"/>
                </a:cubicBezTo>
                <a:cubicBezTo>
                  <a:pt x="1242" y="457"/>
                  <a:pt x="1236" y="448"/>
                  <a:pt x="1232" y="455"/>
                </a:cubicBezTo>
                <a:cubicBezTo>
                  <a:pt x="1231" y="457"/>
                  <a:pt x="1235" y="463"/>
                  <a:pt x="1234" y="465"/>
                </a:cubicBezTo>
                <a:cubicBezTo>
                  <a:pt x="1218" y="463"/>
                  <a:pt x="1232" y="479"/>
                  <a:pt x="1232" y="482"/>
                </a:cubicBezTo>
                <a:cubicBezTo>
                  <a:pt x="1227" y="483"/>
                  <a:pt x="1220" y="484"/>
                  <a:pt x="1216" y="486"/>
                </a:cubicBezTo>
                <a:cubicBezTo>
                  <a:pt x="1209" y="489"/>
                  <a:pt x="1212" y="492"/>
                  <a:pt x="1208" y="495"/>
                </a:cubicBezTo>
                <a:cubicBezTo>
                  <a:pt x="1207" y="496"/>
                  <a:pt x="1205" y="496"/>
                  <a:pt x="1204" y="496"/>
                </a:cubicBezTo>
                <a:cubicBezTo>
                  <a:pt x="1202" y="497"/>
                  <a:pt x="1201" y="497"/>
                  <a:pt x="1199" y="497"/>
                </a:cubicBezTo>
                <a:cubicBezTo>
                  <a:pt x="1198" y="498"/>
                  <a:pt x="1197" y="501"/>
                  <a:pt x="1197" y="501"/>
                </a:cubicBezTo>
                <a:cubicBezTo>
                  <a:pt x="1194" y="502"/>
                  <a:pt x="1188" y="499"/>
                  <a:pt x="1183" y="499"/>
                </a:cubicBezTo>
                <a:cubicBezTo>
                  <a:pt x="1183" y="503"/>
                  <a:pt x="1185" y="507"/>
                  <a:pt x="1185" y="512"/>
                </a:cubicBezTo>
                <a:cubicBezTo>
                  <a:pt x="1179" y="512"/>
                  <a:pt x="1173" y="510"/>
                  <a:pt x="1167" y="511"/>
                </a:cubicBezTo>
                <a:cubicBezTo>
                  <a:pt x="1166" y="518"/>
                  <a:pt x="1174" y="518"/>
                  <a:pt x="1178" y="521"/>
                </a:cubicBezTo>
                <a:cubicBezTo>
                  <a:pt x="1182" y="524"/>
                  <a:pt x="1179" y="524"/>
                  <a:pt x="1181" y="528"/>
                </a:cubicBezTo>
                <a:cubicBezTo>
                  <a:pt x="1183" y="532"/>
                  <a:pt x="1184" y="530"/>
                  <a:pt x="1186" y="533"/>
                </a:cubicBezTo>
                <a:cubicBezTo>
                  <a:pt x="1190" y="536"/>
                  <a:pt x="1193" y="538"/>
                  <a:pt x="1191" y="544"/>
                </a:cubicBezTo>
                <a:cubicBezTo>
                  <a:pt x="1190" y="546"/>
                  <a:pt x="1187" y="548"/>
                  <a:pt x="1187" y="550"/>
                </a:cubicBezTo>
                <a:cubicBezTo>
                  <a:pt x="1187" y="554"/>
                  <a:pt x="1191" y="557"/>
                  <a:pt x="1190" y="562"/>
                </a:cubicBezTo>
                <a:cubicBezTo>
                  <a:pt x="1189" y="569"/>
                  <a:pt x="1179" y="567"/>
                  <a:pt x="1172" y="567"/>
                </a:cubicBezTo>
                <a:cubicBezTo>
                  <a:pt x="1167" y="566"/>
                  <a:pt x="1163" y="562"/>
                  <a:pt x="1158" y="562"/>
                </a:cubicBezTo>
                <a:cubicBezTo>
                  <a:pt x="1153" y="562"/>
                  <a:pt x="1154" y="565"/>
                  <a:pt x="1150" y="566"/>
                </a:cubicBezTo>
                <a:cubicBezTo>
                  <a:pt x="1148" y="566"/>
                  <a:pt x="1145" y="565"/>
                  <a:pt x="1142" y="565"/>
                </a:cubicBezTo>
                <a:cubicBezTo>
                  <a:pt x="1139" y="564"/>
                  <a:pt x="1132" y="564"/>
                  <a:pt x="1131" y="569"/>
                </a:cubicBezTo>
                <a:cubicBezTo>
                  <a:pt x="1130" y="572"/>
                  <a:pt x="1134" y="572"/>
                  <a:pt x="1135" y="575"/>
                </a:cubicBezTo>
                <a:cubicBezTo>
                  <a:pt x="1136" y="580"/>
                  <a:pt x="1133" y="590"/>
                  <a:pt x="1133" y="596"/>
                </a:cubicBezTo>
                <a:cubicBezTo>
                  <a:pt x="1132" y="599"/>
                  <a:pt x="1132" y="600"/>
                  <a:pt x="1131" y="601"/>
                </a:cubicBezTo>
                <a:cubicBezTo>
                  <a:pt x="1131" y="603"/>
                  <a:pt x="1129" y="604"/>
                  <a:pt x="1129" y="605"/>
                </a:cubicBezTo>
                <a:cubicBezTo>
                  <a:pt x="1129" y="608"/>
                  <a:pt x="1132" y="610"/>
                  <a:pt x="1134" y="612"/>
                </a:cubicBezTo>
                <a:cubicBezTo>
                  <a:pt x="1136" y="616"/>
                  <a:pt x="1134" y="620"/>
                  <a:pt x="1136" y="624"/>
                </a:cubicBezTo>
                <a:cubicBezTo>
                  <a:pt x="1138" y="628"/>
                  <a:pt x="1141" y="626"/>
                  <a:pt x="1146" y="627"/>
                </a:cubicBezTo>
                <a:cubicBezTo>
                  <a:pt x="1151" y="627"/>
                  <a:pt x="1151" y="627"/>
                  <a:pt x="1154" y="631"/>
                </a:cubicBezTo>
                <a:cubicBezTo>
                  <a:pt x="1157" y="634"/>
                  <a:pt x="1157" y="639"/>
                  <a:pt x="1161" y="640"/>
                </a:cubicBezTo>
                <a:cubicBezTo>
                  <a:pt x="1161" y="639"/>
                  <a:pt x="1161" y="639"/>
                  <a:pt x="1161" y="638"/>
                </a:cubicBezTo>
                <a:cubicBezTo>
                  <a:pt x="1167" y="635"/>
                  <a:pt x="1175" y="631"/>
                  <a:pt x="1181" y="630"/>
                </a:cubicBezTo>
                <a:cubicBezTo>
                  <a:pt x="1187" y="629"/>
                  <a:pt x="1189" y="631"/>
                  <a:pt x="1191" y="625"/>
                </a:cubicBezTo>
                <a:cubicBezTo>
                  <a:pt x="1192" y="622"/>
                  <a:pt x="1191" y="620"/>
                  <a:pt x="1192" y="617"/>
                </a:cubicBezTo>
                <a:cubicBezTo>
                  <a:pt x="1194" y="615"/>
                  <a:pt x="1197" y="614"/>
                  <a:pt x="1198" y="612"/>
                </a:cubicBezTo>
                <a:cubicBezTo>
                  <a:pt x="1200" y="607"/>
                  <a:pt x="1196" y="604"/>
                  <a:pt x="1199" y="599"/>
                </a:cubicBezTo>
                <a:cubicBezTo>
                  <a:pt x="1200" y="597"/>
                  <a:pt x="1203" y="596"/>
                  <a:pt x="1204" y="594"/>
                </a:cubicBezTo>
                <a:cubicBezTo>
                  <a:pt x="1206" y="591"/>
                  <a:pt x="1207" y="588"/>
                  <a:pt x="1209" y="585"/>
                </a:cubicBezTo>
                <a:cubicBezTo>
                  <a:pt x="1212" y="582"/>
                  <a:pt x="1217" y="583"/>
                  <a:pt x="1219" y="580"/>
                </a:cubicBezTo>
                <a:cubicBezTo>
                  <a:pt x="1221" y="577"/>
                  <a:pt x="1217" y="576"/>
                  <a:pt x="1218" y="573"/>
                </a:cubicBezTo>
                <a:cubicBezTo>
                  <a:pt x="1218" y="561"/>
                  <a:pt x="1238" y="566"/>
                  <a:pt x="1244" y="565"/>
                </a:cubicBezTo>
                <a:cubicBezTo>
                  <a:pt x="1245" y="562"/>
                  <a:pt x="1248" y="554"/>
                  <a:pt x="1252" y="554"/>
                </a:cubicBezTo>
                <a:cubicBezTo>
                  <a:pt x="1255" y="555"/>
                  <a:pt x="1260" y="562"/>
                  <a:pt x="1259" y="565"/>
                </a:cubicBezTo>
                <a:cubicBezTo>
                  <a:pt x="1260" y="565"/>
                  <a:pt x="1260" y="564"/>
                  <a:pt x="1261" y="564"/>
                </a:cubicBezTo>
                <a:cubicBezTo>
                  <a:pt x="1265" y="571"/>
                  <a:pt x="1272" y="568"/>
                  <a:pt x="1278" y="574"/>
                </a:cubicBezTo>
                <a:cubicBezTo>
                  <a:pt x="1282" y="577"/>
                  <a:pt x="1284" y="581"/>
                  <a:pt x="1288" y="585"/>
                </a:cubicBezTo>
                <a:cubicBezTo>
                  <a:pt x="1290" y="587"/>
                  <a:pt x="1291" y="591"/>
                  <a:pt x="1293" y="594"/>
                </a:cubicBezTo>
                <a:cubicBezTo>
                  <a:pt x="1298" y="598"/>
                  <a:pt x="1305" y="599"/>
                  <a:pt x="1308" y="606"/>
                </a:cubicBezTo>
                <a:cubicBezTo>
                  <a:pt x="1310" y="611"/>
                  <a:pt x="1308" y="618"/>
                  <a:pt x="1309" y="623"/>
                </a:cubicBezTo>
                <a:cubicBezTo>
                  <a:pt x="1311" y="621"/>
                  <a:pt x="1315" y="620"/>
                  <a:pt x="1316" y="617"/>
                </a:cubicBezTo>
                <a:cubicBezTo>
                  <a:pt x="1317" y="616"/>
                  <a:pt x="1318" y="608"/>
                  <a:pt x="1318" y="607"/>
                </a:cubicBezTo>
                <a:cubicBezTo>
                  <a:pt x="1318" y="603"/>
                  <a:pt x="1311" y="600"/>
                  <a:pt x="1319" y="599"/>
                </a:cubicBezTo>
                <a:cubicBezTo>
                  <a:pt x="1323" y="599"/>
                  <a:pt x="1325" y="604"/>
                  <a:pt x="1329" y="603"/>
                </a:cubicBezTo>
                <a:cubicBezTo>
                  <a:pt x="1330" y="595"/>
                  <a:pt x="1319" y="594"/>
                  <a:pt x="1314" y="594"/>
                </a:cubicBezTo>
                <a:cubicBezTo>
                  <a:pt x="1311" y="588"/>
                  <a:pt x="1310" y="582"/>
                  <a:pt x="1304" y="579"/>
                </a:cubicBezTo>
                <a:cubicBezTo>
                  <a:pt x="1302" y="578"/>
                  <a:pt x="1297" y="578"/>
                  <a:pt x="1295" y="577"/>
                </a:cubicBezTo>
                <a:cubicBezTo>
                  <a:pt x="1289" y="574"/>
                  <a:pt x="1293" y="565"/>
                  <a:pt x="1282" y="565"/>
                </a:cubicBezTo>
                <a:cubicBezTo>
                  <a:pt x="1282" y="562"/>
                  <a:pt x="1283" y="541"/>
                  <a:pt x="1291" y="546"/>
                </a:cubicBezTo>
                <a:cubicBezTo>
                  <a:pt x="1292" y="549"/>
                  <a:pt x="1290" y="557"/>
                  <a:pt x="1295" y="554"/>
                </a:cubicBezTo>
                <a:cubicBezTo>
                  <a:pt x="1299" y="553"/>
                  <a:pt x="1297" y="544"/>
                  <a:pt x="1304" y="546"/>
                </a:cubicBezTo>
                <a:cubicBezTo>
                  <a:pt x="1309" y="547"/>
                  <a:pt x="1308" y="558"/>
                  <a:pt x="1310" y="562"/>
                </a:cubicBezTo>
                <a:cubicBezTo>
                  <a:pt x="1313" y="569"/>
                  <a:pt x="1313" y="564"/>
                  <a:pt x="1318" y="567"/>
                </a:cubicBezTo>
                <a:cubicBezTo>
                  <a:pt x="1320" y="569"/>
                  <a:pt x="1319" y="571"/>
                  <a:pt x="1320" y="572"/>
                </a:cubicBezTo>
                <a:cubicBezTo>
                  <a:pt x="1322" y="574"/>
                  <a:pt x="1323" y="574"/>
                  <a:pt x="1324" y="575"/>
                </a:cubicBezTo>
                <a:cubicBezTo>
                  <a:pt x="1327" y="578"/>
                  <a:pt x="1332" y="579"/>
                  <a:pt x="1335" y="583"/>
                </a:cubicBezTo>
                <a:cubicBezTo>
                  <a:pt x="1342" y="592"/>
                  <a:pt x="1332" y="602"/>
                  <a:pt x="1345" y="607"/>
                </a:cubicBezTo>
                <a:cubicBezTo>
                  <a:pt x="1345" y="610"/>
                  <a:pt x="1344" y="614"/>
                  <a:pt x="1346" y="617"/>
                </a:cubicBezTo>
                <a:cubicBezTo>
                  <a:pt x="1348" y="619"/>
                  <a:pt x="1355" y="617"/>
                  <a:pt x="1356" y="620"/>
                </a:cubicBezTo>
                <a:cubicBezTo>
                  <a:pt x="1358" y="624"/>
                  <a:pt x="1351" y="624"/>
                  <a:pt x="1352" y="629"/>
                </a:cubicBezTo>
                <a:cubicBezTo>
                  <a:pt x="1354" y="635"/>
                  <a:pt x="1359" y="638"/>
                  <a:pt x="1364" y="637"/>
                </a:cubicBezTo>
                <a:cubicBezTo>
                  <a:pt x="1365" y="634"/>
                  <a:pt x="1362" y="631"/>
                  <a:pt x="1364" y="628"/>
                </a:cubicBezTo>
                <a:cubicBezTo>
                  <a:pt x="1365" y="624"/>
                  <a:pt x="1370" y="626"/>
                  <a:pt x="1366" y="621"/>
                </a:cubicBezTo>
                <a:cubicBezTo>
                  <a:pt x="1364" y="618"/>
                  <a:pt x="1361" y="618"/>
                  <a:pt x="1359" y="616"/>
                </a:cubicBezTo>
                <a:cubicBezTo>
                  <a:pt x="1354" y="611"/>
                  <a:pt x="1355" y="605"/>
                  <a:pt x="1361" y="601"/>
                </a:cubicBezTo>
                <a:cubicBezTo>
                  <a:pt x="1362" y="603"/>
                  <a:pt x="1364" y="607"/>
                  <a:pt x="1367" y="605"/>
                </a:cubicBezTo>
                <a:cubicBezTo>
                  <a:pt x="1369" y="604"/>
                  <a:pt x="1367" y="601"/>
                  <a:pt x="1368" y="599"/>
                </a:cubicBezTo>
                <a:cubicBezTo>
                  <a:pt x="1375" y="590"/>
                  <a:pt x="1379" y="598"/>
                  <a:pt x="1386" y="598"/>
                </a:cubicBezTo>
                <a:cubicBezTo>
                  <a:pt x="1389" y="598"/>
                  <a:pt x="1390" y="595"/>
                  <a:pt x="1393" y="594"/>
                </a:cubicBezTo>
                <a:cubicBezTo>
                  <a:pt x="1396" y="593"/>
                  <a:pt x="1398" y="594"/>
                  <a:pt x="1401" y="593"/>
                </a:cubicBezTo>
                <a:cubicBezTo>
                  <a:pt x="1408" y="590"/>
                  <a:pt x="1405" y="588"/>
                  <a:pt x="1401" y="583"/>
                </a:cubicBezTo>
                <a:cubicBezTo>
                  <a:pt x="1398" y="578"/>
                  <a:pt x="1396" y="570"/>
                  <a:pt x="1398" y="564"/>
                </a:cubicBezTo>
                <a:cubicBezTo>
                  <a:pt x="1398" y="560"/>
                  <a:pt x="1400" y="558"/>
                  <a:pt x="1403" y="556"/>
                </a:cubicBezTo>
                <a:cubicBezTo>
                  <a:pt x="1405" y="554"/>
                  <a:pt x="1411" y="555"/>
                  <a:pt x="1413" y="553"/>
                </a:cubicBezTo>
                <a:cubicBezTo>
                  <a:pt x="1417" y="549"/>
                  <a:pt x="1412" y="536"/>
                  <a:pt x="1418" y="530"/>
                </a:cubicBezTo>
                <a:cubicBezTo>
                  <a:pt x="1420" y="528"/>
                  <a:pt x="1424" y="526"/>
                  <a:pt x="1427" y="529"/>
                </a:cubicBezTo>
                <a:cubicBezTo>
                  <a:pt x="1428" y="530"/>
                  <a:pt x="1428" y="535"/>
                  <a:pt x="1428" y="537"/>
                </a:cubicBezTo>
                <a:cubicBezTo>
                  <a:pt x="1438" y="534"/>
                  <a:pt x="1431" y="545"/>
                  <a:pt x="1437" y="546"/>
                </a:cubicBezTo>
                <a:cubicBezTo>
                  <a:pt x="1430" y="559"/>
                  <a:pt x="1453" y="547"/>
                  <a:pt x="1452" y="542"/>
                </a:cubicBezTo>
                <a:cubicBezTo>
                  <a:pt x="1451" y="537"/>
                  <a:pt x="1444" y="540"/>
                  <a:pt x="1443" y="536"/>
                </a:cubicBezTo>
                <a:cubicBezTo>
                  <a:pt x="1443" y="533"/>
                  <a:pt x="1450" y="531"/>
                  <a:pt x="1452" y="531"/>
                </a:cubicBezTo>
                <a:cubicBezTo>
                  <a:pt x="1455" y="530"/>
                  <a:pt x="1456" y="531"/>
                  <a:pt x="1459" y="529"/>
                </a:cubicBezTo>
                <a:cubicBezTo>
                  <a:pt x="1460" y="528"/>
                  <a:pt x="1461" y="526"/>
                  <a:pt x="1463" y="525"/>
                </a:cubicBezTo>
                <a:cubicBezTo>
                  <a:pt x="1465" y="524"/>
                  <a:pt x="1480" y="518"/>
                  <a:pt x="1477" y="526"/>
                </a:cubicBezTo>
                <a:cubicBezTo>
                  <a:pt x="1476" y="530"/>
                  <a:pt x="1467" y="528"/>
                  <a:pt x="1465" y="532"/>
                </a:cubicBezTo>
                <a:cubicBezTo>
                  <a:pt x="1463" y="536"/>
                  <a:pt x="1467" y="539"/>
                  <a:pt x="1460" y="541"/>
                </a:cubicBezTo>
                <a:cubicBezTo>
                  <a:pt x="1461" y="543"/>
                  <a:pt x="1461" y="546"/>
                  <a:pt x="1464" y="548"/>
                </a:cubicBezTo>
                <a:cubicBezTo>
                  <a:pt x="1467" y="550"/>
                  <a:pt x="1469" y="549"/>
                  <a:pt x="1472" y="550"/>
                </a:cubicBezTo>
                <a:cubicBezTo>
                  <a:pt x="1478" y="552"/>
                  <a:pt x="1481" y="559"/>
                  <a:pt x="1488" y="562"/>
                </a:cubicBezTo>
                <a:cubicBezTo>
                  <a:pt x="1491" y="564"/>
                  <a:pt x="1491" y="562"/>
                  <a:pt x="1494" y="565"/>
                </a:cubicBezTo>
                <a:cubicBezTo>
                  <a:pt x="1494" y="565"/>
                  <a:pt x="1497" y="573"/>
                  <a:pt x="1497" y="573"/>
                </a:cubicBezTo>
                <a:cubicBezTo>
                  <a:pt x="1498" y="580"/>
                  <a:pt x="1492" y="585"/>
                  <a:pt x="1485" y="585"/>
                </a:cubicBezTo>
                <a:cubicBezTo>
                  <a:pt x="1480" y="585"/>
                  <a:pt x="1475" y="584"/>
                  <a:pt x="1469" y="585"/>
                </a:cubicBezTo>
                <a:cubicBezTo>
                  <a:pt x="1466" y="585"/>
                  <a:pt x="1463" y="587"/>
                  <a:pt x="1460" y="586"/>
                </a:cubicBezTo>
                <a:cubicBezTo>
                  <a:pt x="1456" y="584"/>
                  <a:pt x="1457" y="581"/>
                  <a:pt x="1454" y="578"/>
                </a:cubicBezTo>
                <a:cubicBezTo>
                  <a:pt x="1452" y="577"/>
                  <a:pt x="1450" y="577"/>
                  <a:pt x="1447" y="577"/>
                </a:cubicBezTo>
                <a:cubicBezTo>
                  <a:pt x="1444" y="577"/>
                  <a:pt x="1439" y="575"/>
                  <a:pt x="1436" y="577"/>
                </a:cubicBezTo>
                <a:cubicBezTo>
                  <a:pt x="1432" y="579"/>
                  <a:pt x="1433" y="582"/>
                  <a:pt x="1431" y="584"/>
                </a:cubicBezTo>
                <a:cubicBezTo>
                  <a:pt x="1425" y="588"/>
                  <a:pt x="1417" y="582"/>
                  <a:pt x="1412" y="590"/>
                </a:cubicBezTo>
                <a:cubicBezTo>
                  <a:pt x="1419" y="595"/>
                  <a:pt x="1405" y="598"/>
                  <a:pt x="1401" y="599"/>
                </a:cubicBezTo>
                <a:cubicBezTo>
                  <a:pt x="1399" y="599"/>
                  <a:pt x="1390" y="598"/>
                  <a:pt x="1388" y="599"/>
                </a:cubicBezTo>
                <a:cubicBezTo>
                  <a:pt x="1384" y="601"/>
                  <a:pt x="1387" y="601"/>
                  <a:pt x="1387" y="605"/>
                </a:cubicBezTo>
                <a:cubicBezTo>
                  <a:pt x="1388" y="611"/>
                  <a:pt x="1388" y="619"/>
                  <a:pt x="1391" y="622"/>
                </a:cubicBezTo>
                <a:cubicBezTo>
                  <a:pt x="1391" y="623"/>
                  <a:pt x="1394" y="623"/>
                  <a:pt x="1395" y="624"/>
                </a:cubicBezTo>
                <a:cubicBezTo>
                  <a:pt x="1395" y="624"/>
                  <a:pt x="1395" y="626"/>
                  <a:pt x="1396" y="627"/>
                </a:cubicBezTo>
                <a:cubicBezTo>
                  <a:pt x="1397" y="629"/>
                  <a:pt x="1398" y="632"/>
                  <a:pt x="1399" y="633"/>
                </a:cubicBezTo>
                <a:cubicBezTo>
                  <a:pt x="1400" y="633"/>
                  <a:pt x="1403" y="631"/>
                  <a:pt x="1403" y="631"/>
                </a:cubicBezTo>
                <a:cubicBezTo>
                  <a:pt x="1408" y="633"/>
                  <a:pt x="1409" y="640"/>
                  <a:pt x="1415" y="636"/>
                </a:cubicBezTo>
                <a:cubicBezTo>
                  <a:pt x="1421" y="632"/>
                  <a:pt x="1420" y="626"/>
                  <a:pt x="1428" y="632"/>
                </a:cubicBezTo>
                <a:cubicBezTo>
                  <a:pt x="1433" y="636"/>
                  <a:pt x="1435" y="639"/>
                  <a:pt x="1442" y="635"/>
                </a:cubicBezTo>
                <a:cubicBezTo>
                  <a:pt x="1447" y="631"/>
                  <a:pt x="1449" y="623"/>
                  <a:pt x="1457" y="626"/>
                </a:cubicBezTo>
                <a:cubicBezTo>
                  <a:pt x="1456" y="633"/>
                  <a:pt x="1450" y="642"/>
                  <a:pt x="1458" y="647"/>
                </a:cubicBezTo>
                <a:cubicBezTo>
                  <a:pt x="1455" y="654"/>
                  <a:pt x="1451" y="661"/>
                  <a:pt x="1448" y="668"/>
                </a:cubicBezTo>
                <a:cubicBezTo>
                  <a:pt x="1447" y="670"/>
                  <a:pt x="1446" y="677"/>
                  <a:pt x="1444" y="678"/>
                </a:cubicBezTo>
                <a:cubicBezTo>
                  <a:pt x="1441" y="680"/>
                  <a:pt x="1434" y="676"/>
                  <a:pt x="1430" y="676"/>
                </a:cubicBezTo>
                <a:cubicBezTo>
                  <a:pt x="1428" y="677"/>
                  <a:pt x="1427" y="680"/>
                  <a:pt x="1424" y="677"/>
                </a:cubicBezTo>
                <a:cubicBezTo>
                  <a:pt x="1423" y="684"/>
                  <a:pt x="1411" y="675"/>
                  <a:pt x="1408" y="684"/>
                </a:cubicBezTo>
                <a:cubicBezTo>
                  <a:pt x="1402" y="684"/>
                  <a:pt x="1396" y="681"/>
                  <a:pt x="1389" y="680"/>
                </a:cubicBezTo>
                <a:cubicBezTo>
                  <a:pt x="1383" y="679"/>
                  <a:pt x="1380" y="681"/>
                  <a:pt x="1374" y="676"/>
                </a:cubicBezTo>
                <a:cubicBezTo>
                  <a:pt x="1371" y="673"/>
                  <a:pt x="1371" y="670"/>
                  <a:pt x="1366" y="669"/>
                </a:cubicBezTo>
                <a:cubicBezTo>
                  <a:pt x="1362" y="668"/>
                  <a:pt x="1356" y="671"/>
                  <a:pt x="1351" y="672"/>
                </a:cubicBezTo>
                <a:cubicBezTo>
                  <a:pt x="1347" y="674"/>
                  <a:pt x="1342" y="674"/>
                  <a:pt x="1342" y="679"/>
                </a:cubicBezTo>
                <a:cubicBezTo>
                  <a:pt x="1342" y="682"/>
                  <a:pt x="1349" y="684"/>
                  <a:pt x="1344" y="688"/>
                </a:cubicBezTo>
                <a:cubicBezTo>
                  <a:pt x="1342" y="690"/>
                  <a:pt x="1340" y="687"/>
                  <a:pt x="1338" y="688"/>
                </a:cubicBezTo>
                <a:cubicBezTo>
                  <a:pt x="1337" y="688"/>
                  <a:pt x="1335" y="691"/>
                  <a:pt x="1335" y="691"/>
                </a:cubicBezTo>
                <a:cubicBezTo>
                  <a:pt x="1332" y="692"/>
                  <a:pt x="1330" y="692"/>
                  <a:pt x="1328" y="688"/>
                </a:cubicBezTo>
                <a:cubicBezTo>
                  <a:pt x="1324" y="692"/>
                  <a:pt x="1323" y="687"/>
                  <a:pt x="1320" y="687"/>
                </a:cubicBezTo>
                <a:cubicBezTo>
                  <a:pt x="1316" y="686"/>
                  <a:pt x="1315" y="688"/>
                  <a:pt x="1311" y="687"/>
                </a:cubicBezTo>
                <a:cubicBezTo>
                  <a:pt x="1306" y="686"/>
                  <a:pt x="1302" y="678"/>
                  <a:pt x="1298" y="675"/>
                </a:cubicBezTo>
                <a:cubicBezTo>
                  <a:pt x="1294" y="672"/>
                  <a:pt x="1292" y="673"/>
                  <a:pt x="1288" y="672"/>
                </a:cubicBezTo>
                <a:cubicBezTo>
                  <a:pt x="1283" y="670"/>
                  <a:pt x="1285" y="671"/>
                  <a:pt x="1282" y="668"/>
                </a:cubicBezTo>
                <a:cubicBezTo>
                  <a:pt x="1279" y="663"/>
                  <a:pt x="1280" y="664"/>
                  <a:pt x="1276" y="662"/>
                </a:cubicBezTo>
                <a:cubicBezTo>
                  <a:pt x="1271" y="660"/>
                  <a:pt x="1261" y="658"/>
                  <a:pt x="1263" y="650"/>
                </a:cubicBezTo>
                <a:cubicBezTo>
                  <a:pt x="1267" y="650"/>
                  <a:pt x="1276" y="650"/>
                  <a:pt x="1277" y="644"/>
                </a:cubicBezTo>
                <a:cubicBezTo>
                  <a:pt x="1278" y="637"/>
                  <a:pt x="1268" y="637"/>
                  <a:pt x="1263" y="635"/>
                </a:cubicBezTo>
                <a:cubicBezTo>
                  <a:pt x="1264" y="632"/>
                  <a:pt x="1265" y="621"/>
                  <a:pt x="1258" y="623"/>
                </a:cubicBezTo>
                <a:cubicBezTo>
                  <a:pt x="1255" y="624"/>
                  <a:pt x="1256" y="633"/>
                  <a:pt x="1252" y="635"/>
                </a:cubicBezTo>
                <a:cubicBezTo>
                  <a:pt x="1250" y="635"/>
                  <a:pt x="1250" y="633"/>
                  <a:pt x="1248" y="632"/>
                </a:cubicBezTo>
                <a:cubicBezTo>
                  <a:pt x="1239" y="629"/>
                  <a:pt x="1239" y="627"/>
                  <a:pt x="1232" y="630"/>
                </a:cubicBezTo>
                <a:cubicBezTo>
                  <a:pt x="1229" y="631"/>
                  <a:pt x="1230" y="632"/>
                  <a:pt x="1226" y="632"/>
                </a:cubicBezTo>
                <a:cubicBezTo>
                  <a:pt x="1222" y="632"/>
                  <a:pt x="1219" y="628"/>
                  <a:pt x="1215" y="629"/>
                </a:cubicBezTo>
                <a:cubicBezTo>
                  <a:pt x="1211" y="630"/>
                  <a:pt x="1213" y="633"/>
                  <a:pt x="1209" y="636"/>
                </a:cubicBezTo>
                <a:cubicBezTo>
                  <a:pt x="1206" y="638"/>
                  <a:pt x="1205" y="637"/>
                  <a:pt x="1201" y="637"/>
                </a:cubicBezTo>
                <a:cubicBezTo>
                  <a:pt x="1194" y="638"/>
                  <a:pt x="1196" y="639"/>
                  <a:pt x="1192" y="644"/>
                </a:cubicBezTo>
                <a:cubicBezTo>
                  <a:pt x="1181" y="659"/>
                  <a:pt x="1178" y="638"/>
                  <a:pt x="1164" y="645"/>
                </a:cubicBezTo>
                <a:cubicBezTo>
                  <a:pt x="1165" y="645"/>
                  <a:pt x="1165" y="645"/>
                  <a:pt x="1166" y="646"/>
                </a:cubicBezTo>
                <a:cubicBezTo>
                  <a:pt x="1159" y="642"/>
                  <a:pt x="1161" y="643"/>
                  <a:pt x="1155" y="647"/>
                </a:cubicBezTo>
                <a:cubicBezTo>
                  <a:pt x="1152" y="649"/>
                  <a:pt x="1150" y="647"/>
                  <a:pt x="1148" y="651"/>
                </a:cubicBezTo>
                <a:cubicBezTo>
                  <a:pt x="1146" y="654"/>
                  <a:pt x="1147" y="657"/>
                  <a:pt x="1146" y="660"/>
                </a:cubicBezTo>
                <a:cubicBezTo>
                  <a:pt x="1144" y="666"/>
                  <a:pt x="1138" y="662"/>
                  <a:pt x="1134" y="666"/>
                </a:cubicBezTo>
                <a:cubicBezTo>
                  <a:pt x="1129" y="670"/>
                  <a:pt x="1131" y="682"/>
                  <a:pt x="1131" y="688"/>
                </a:cubicBezTo>
                <a:cubicBezTo>
                  <a:pt x="1131" y="692"/>
                  <a:pt x="1133" y="699"/>
                  <a:pt x="1130" y="702"/>
                </a:cubicBezTo>
                <a:cubicBezTo>
                  <a:pt x="1127" y="704"/>
                  <a:pt x="1121" y="704"/>
                  <a:pt x="1118" y="706"/>
                </a:cubicBezTo>
                <a:cubicBezTo>
                  <a:pt x="1117" y="707"/>
                  <a:pt x="1116" y="709"/>
                  <a:pt x="1114" y="710"/>
                </a:cubicBezTo>
                <a:cubicBezTo>
                  <a:pt x="1112" y="711"/>
                  <a:pt x="1110" y="711"/>
                  <a:pt x="1108" y="712"/>
                </a:cubicBezTo>
                <a:cubicBezTo>
                  <a:pt x="1101" y="716"/>
                  <a:pt x="1097" y="720"/>
                  <a:pt x="1101" y="727"/>
                </a:cubicBezTo>
                <a:cubicBezTo>
                  <a:pt x="1099" y="730"/>
                  <a:pt x="1096" y="731"/>
                  <a:pt x="1094" y="735"/>
                </a:cubicBezTo>
                <a:cubicBezTo>
                  <a:pt x="1092" y="741"/>
                  <a:pt x="1095" y="745"/>
                  <a:pt x="1090" y="749"/>
                </a:cubicBezTo>
                <a:cubicBezTo>
                  <a:pt x="1087" y="751"/>
                  <a:pt x="1085" y="749"/>
                  <a:pt x="1084" y="752"/>
                </a:cubicBezTo>
                <a:cubicBezTo>
                  <a:pt x="1082" y="755"/>
                  <a:pt x="1084" y="759"/>
                  <a:pt x="1083" y="762"/>
                </a:cubicBezTo>
                <a:cubicBezTo>
                  <a:pt x="1081" y="767"/>
                  <a:pt x="1076" y="767"/>
                  <a:pt x="1077" y="775"/>
                </a:cubicBezTo>
                <a:cubicBezTo>
                  <a:pt x="1083" y="776"/>
                  <a:pt x="1087" y="787"/>
                  <a:pt x="1087" y="793"/>
                </a:cubicBezTo>
                <a:cubicBezTo>
                  <a:pt x="1087" y="800"/>
                  <a:pt x="1083" y="803"/>
                  <a:pt x="1082" y="809"/>
                </a:cubicBezTo>
                <a:cubicBezTo>
                  <a:pt x="1081" y="813"/>
                  <a:pt x="1083" y="816"/>
                  <a:pt x="1081" y="820"/>
                </a:cubicBezTo>
                <a:cubicBezTo>
                  <a:pt x="1080" y="822"/>
                  <a:pt x="1076" y="822"/>
                  <a:pt x="1075" y="824"/>
                </a:cubicBezTo>
                <a:cubicBezTo>
                  <a:pt x="1075" y="826"/>
                  <a:pt x="1079" y="832"/>
                  <a:pt x="1080" y="834"/>
                </a:cubicBezTo>
                <a:cubicBezTo>
                  <a:pt x="1083" y="847"/>
                  <a:pt x="1077" y="850"/>
                  <a:pt x="1091" y="856"/>
                </a:cubicBezTo>
                <a:cubicBezTo>
                  <a:pt x="1090" y="857"/>
                  <a:pt x="1091" y="859"/>
                  <a:pt x="1091" y="861"/>
                </a:cubicBezTo>
                <a:cubicBezTo>
                  <a:pt x="1101" y="866"/>
                  <a:pt x="1106" y="874"/>
                  <a:pt x="1107" y="886"/>
                </a:cubicBezTo>
                <a:cubicBezTo>
                  <a:pt x="1108" y="893"/>
                  <a:pt x="1107" y="892"/>
                  <a:pt x="1113" y="895"/>
                </a:cubicBezTo>
                <a:cubicBezTo>
                  <a:pt x="1120" y="897"/>
                  <a:pt x="1123" y="898"/>
                  <a:pt x="1128" y="902"/>
                </a:cubicBezTo>
                <a:cubicBezTo>
                  <a:pt x="1132" y="906"/>
                  <a:pt x="1134" y="912"/>
                  <a:pt x="1138" y="914"/>
                </a:cubicBezTo>
                <a:cubicBezTo>
                  <a:pt x="1142" y="916"/>
                  <a:pt x="1151" y="915"/>
                  <a:pt x="1155" y="913"/>
                </a:cubicBezTo>
                <a:cubicBezTo>
                  <a:pt x="1160" y="912"/>
                  <a:pt x="1163" y="909"/>
                  <a:pt x="1167" y="908"/>
                </a:cubicBezTo>
                <a:cubicBezTo>
                  <a:pt x="1172" y="907"/>
                  <a:pt x="1177" y="908"/>
                  <a:pt x="1181" y="908"/>
                </a:cubicBezTo>
                <a:cubicBezTo>
                  <a:pt x="1179" y="909"/>
                  <a:pt x="1177" y="909"/>
                  <a:pt x="1174" y="908"/>
                </a:cubicBezTo>
                <a:cubicBezTo>
                  <a:pt x="1181" y="904"/>
                  <a:pt x="1181" y="907"/>
                  <a:pt x="1187" y="908"/>
                </a:cubicBezTo>
                <a:cubicBezTo>
                  <a:pt x="1191" y="910"/>
                  <a:pt x="1197" y="909"/>
                  <a:pt x="1201" y="909"/>
                </a:cubicBezTo>
                <a:cubicBezTo>
                  <a:pt x="1212" y="908"/>
                  <a:pt x="1212" y="899"/>
                  <a:pt x="1224" y="899"/>
                </a:cubicBezTo>
                <a:cubicBezTo>
                  <a:pt x="1228" y="899"/>
                  <a:pt x="1231" y="899"/>
                  <a:pt x="1234" y="902"/>
                </a:cubicBezTo>
                <a:cubicBezTo>
                  <a:pt x="1237" y="905"/>
                  <a:pt x="1235" y="908"/>
                  <a:pt x="1237" y="912"/>
                </a:cubicBezTo>
                <a:cubicBezTo>
                  <a:pt x="1243" y="922"/>
                  <a:pt x="1246" y="911"/>
                  <a:pt x="1252" y="912"/>
                </a:cubicBezTo>
                <a:cubicBezTo>
                  <a:pt x="1256" y="913"/>
                  <a:pt x="1260" y="924"/>
                  <a:pt x="1259" y="928"/>
                </a:cubicBezTo>
                <a:cubicBezTo>
                  <a:pt x="1259" y="932"/>
                  <a:pt x="1256" y="936"/>
                  <a:pt x="1256" y="941"/>
                </a:cubicBezTo>
                <a:cubicBezTo>
                  <a:pt x="1256" y="944"/>
                  <a:pt x="1259" y="947"/>
                  <a:pt x="1259" y="951"/>
                </a:cubicBezTo>
                <a:cubicBezTo>
                  <a:pt x="1258" y="957"/>
                  <a:pt x="1253" y="966"/>
                  <a:pt x="1257" y="972"/>
                </a:cubicBezTo>
                <a:cubicBezTo>
                  <a:pt x="1265" y="983"/>
                  <a:pt x="1278" y="979"/>
                  <a:pt x="1284" y="988"/>
                </a:cubicBezTo>
                <a:cubicBezTo>
                  <a:pt x="1286" y="991"/>
                  <a:pt x="1288" y="995"/>
                  <a:pt x="1290" y="998"/>
                </a:cubicBezTo>
                <a:cubicBezTo>
                  <a:pt x="1292" y="1004"/>
                  <a:pt x="1290" y="1007"/>
                  <a:pt x="1294" y="1013"/>
                </a:cubicBezTo>
                <a:cubicBezTo>
                  <a:pt x="1299" y="1020"/>
                  <a:pt x="1303" y="1023"/>
                  <a:pt x="1303" y="1033"/>
                </a:cubicBezTo>
                <a:cubicBezTo>
                  <a:pt x="1302" y="1040"/>
                  <a:pt x="1303" y="1050"/>
                  <a:pt x="1299" y="1056"/>
                </a:cubicBezTo>
                <a:cubicBezTo>
                  <a:pt x="1297" y="1058"/>
                  <a:pt x="1295" y="1058"/>
                  <a:pt x="1294" y="1063"/>
                </a:cubicBezTo>
                <a:cubicBezTo>
                  <a:pt x="1292" y="1067"/>
                  <a:pt x="1289" y="1072"/>
                  <a:pt x="1288" y="1076"/>
                </a:cubicBezTo>
                <a:cubicBezTo>
                  <a:pt x="1287" y="1081"/>
                  <a:pt x="1291" y="1084"/>
                  <a:pt x="1290" y="1090"/>
                </a:cubicBezTo>
                <a:cubicBezTo>
                  <a:pt x="1290" y="1093"/>
                  <a:pt x="1288" y="1094"/>
                  <a:pt x="1288" y="1097"/>
                </a:cubicBezTo>
                <a:cubicBezTo>
                  <a:pt x="1288" y="1110"/>
                  <a:pt x="1304" y="1115"/>
                  <a:pt x="1304" y="1128"/>
                </a:cubicBezTo>
                <a:cubicBezTo>
                  <a:pt x="1304" y="1139"/>
                  <a:pt x="1303" y="1152"/>
                  <a:pt x="1309" y="1162"/>
                </a:cubicBezTo>
                <a:cubicBezTo>
                  <a:pt x="1312" y="1168"/>
                  <a:pt x="1314" y="1169"/>
                  <a:pt x="1315" y="1175"/>
                </a:cubicBezTo>
                <a:cubicBezTo>
                  <a:pt x="1316" y="1179"/>
                  <a:pt x="1315" y="1184"/>
                  <a:pt x="1317" y="1188"/>
                </a:cubicBezTo>
                <a:cubicBezTo>
                  <a:pt x="1318" y="1190"/>
                  <a:pt x="1322" y="1193"/>
                  <a:pt x="1323" y="1195"/>
                </a:cubicBezTo>
                <a:cubicBezTo>
                  <a:pt x="1328" y="1202"/>
                  <a:pt x="1337" y="1211"/>
                  <a:pt x="1338" y="1220"/>
                </a:cubicBezTo>
                <a:cubicBezTo>
                  <a:pt x="1339" y="1229"/>
                  <a:pt x="1334" y="1238"/>
                  <a:pt x="1335" y="1248"/>
                </a:cubicBezTo>
                <a:cubicBezTo>
                  <a:pt x="1344" y="1251"/>
                  <a:pt x="1348" y="1256"/>
                  <a:pt x="1358" y="1252"/>
                </a:cubicBezTo>
                <a:cubicBezTo>
                  <a:pt x="1363" y="1251"/>
                  <a:pt x="1368" y="1245"/>
                  <a:pt x="1372" y="1245"/>
                </a:cubicBezTo>
                <a:cubicBezTo>
                  <a:pt x="1376" y="1244"/>
                  <a:pt x="1377" y="1247"/>
                  <a:pt x="1380" y="1247"/>
                </a:cubicBezTo>
                <a:cubicBezTo>
                  <a:pt x="1382" y="1248"/>
                  <a:pt x="1385" y="1247"/>
                  <a:pt x="1387" y="1247"/>
                </a:cubicBezTo>
                <a:cubicBezTo>
                  <a:pt x="1393" y="1249"/>
                  <a:pt x="1395" y="1256"/>
                  <a:pt x="1400" y="1251"/>
                </a:cubicBezTo>
                <a:cubicBezTo>
                  <a:pt x="1406" y="1247"/>
                  <a:pt x="1405" y="1236"/>
                  <a:pt x="1409" y="1231"/>
                </a:cubicBezTo>
                <a:cubicBezTo>
                  <a:pt x="1412" y="1228"/>
                  <a:pt x="1414" y="1228"/>
                  <a:pt x="1417" y="1225"/>
                </a:cubicBezTo>
                <a:cubicBezTo>
                  <a:pt x="1419" y="1223"/>
                  <a:pt x="1419" y="1220"/>
                  <a:pt x="1420" y="1218"/>
                </a:cubicBezTo>
                <a:cubicBezTo>
                  <a:pt x="1422" y="1216"/>
                  <a:pt x="1425" y="1215"/>
                  <a:pt x="1426" y="1213"/>
                </a:cubicBezTo>
                <a:cubicBezTo>
                  <a:pt x="1427" y="1211"/>
                  <a:pt x="1426" y="1206"/>
                  <a:pt x="1427" y="1203"/>
                </a:cubicBezTo>
                <a:cubicBezTo>
                  <a:pt x="1428" y="1201"/>
                  <a:pt x="1431" y="1200"/>
                  <a:pt x="1432" y="1198"/>
                </a:cubicBezTo>
                <a:cubicBezTo>
                  <a:pt x="1433" y="1194"/>
                  <a:pt x="1434" y="1187"/>
                  <a:pt x="1431" y="1183"/>
                </a:cubicBezTo>
                <a:cubicBezTo>
                  <a:pt x="1441" y="1188"/>
                  <a:pt x="1441" y="1177"/>
                  <a:pt x="1439" y="1172"/>
                </a:cubicBezTo>
                <a:cubicBezTo>
                  <a:pt x="1436" y="1167"/>
                  <a:pt x="1432" y="1168"/>
                  <a:pt x="1438" y="1165"/>
                </a:cubicBezTo>
                <a:cubicBezTo>
                  <a:pt x="1444" y="1160"/>
                  <a:pt x="1454" y="1162"/>
                  <a:pt x="1459" y="1154"/>
                </a:cubicBezTo>
                <a:cubicBezTo>
                  <a:pt x="1461" y="1150"/>
                  <a:pt x="1459" y="1144"/>
                  <a:pt x="1459" y="1139"/>
                </a:cubicBezTo>
                <a:cubicBezTo>
                  <a:pt x="1458" y="1138"/>
                  <a:pt x="1457" y="1135"/>
                  <a:pt x="1457" y="1134"/>
                </a:cubicBezTo>
                <a:cubicBezTo>
                  <a:pt x="1456" y="1132"/>
                  <a:pt x="1460" y="1131"/>
                  <a:pt x="1460" y="1129"/>
                </a:cubicBezTo>
                <a:cubicBezTo>
                  <a:pt x="1459" y="1127"/>
                  <a:pt x="1455" y="1126"/>
                  <a:pt x="1454" y="1124"/>
                </a:cubicBezTo>
                <a:cubicBezTo>
                  <a:pt x="1450" y="1118"/>
                  <a:pt x="1454" y="1113"/>
                  <a:pt x="1459" y="1109"/>
                </a:cubicBezTo>
                <a:cubicBezTo>
                  <a:pt x="1465" y="1104"/>
                  <a:pt x="1472" y="1095"/>
                  <a:pt x="1479" y="1092"/>
                </a:cubicBezTo>
                <a:cubicBezTo>
                  <a:pt x="1483" y="1090"/>
                  <a:pt x="1484" y="1092"/>
                  <a:pt x="1487" y="1088"/>
                </a:cubicBezTo>
                <a:cubicBezTo>
                  <a:pt x="1490" y="1085"/>
                  <a:pt x="1490" y="1082"/>
                  <a:pt x="1493" y="1078"/>
                </a:cubicBezTo>
                <a:cubicBezTo>
                  <a:pt x="1495" y="1077"/>
                  <a:pt x="1498" y="1075"/>
                  <a:pt x="1499" y="1073"/>
                </a:cubicBezTo>
                <a:cubicBezTo>
                  <a:pt x="1495" y="1068"/>
                  <a:pt x="1490" y="1062"/>
                  <a:pt x="1491" y="1054"/>
                </a:cubicBezTo>
                <a:cubicBezTo>
                  <a:pt x="1491" y="1051"/>
                  <a:pt x="1493" y="1048"/>
                  <a:pt x="1493" y="1044"/>
                </a:cubicBezTo>
                <a:cubicBezTo>
                  <a:pt x="1492" y="1039"/>
                  <a:pt x="1489" y="1036"/>
                  <a:pt x="1487" y="1031"/>
                </a:cubicBezTo>
                <a:cubicBezTo>
                  <a:pt x="1484" y="1023"/>
                  <a:pt x="1485" y="1018"/>
                  <a:pt x="1485" y="1010"/>
                </a:cubicBezTo>
                <a:cubicBezTo>
                  <a:pt x="1485" y="1002"/>
                  <a:pt x="1480" y="1002"/>
                  <a:pt x="1485" y="994"/>
                </a:cubicBezTo>
                <a:cubicBezTo>
                  <a:pt x="1487" y="990"/>
                  <a:pt x="1488" y="990"/>
                  <a:pt x="1488" y="985"/>
                </a:cubicBezTo>
                <a:cubicBezTo>
                  <a:pt x="1488" y="980"/>
                  <a:pt x="1482" y="973"/>
                  <a:pt x="1486" y="969"/>
                </a:cubicBezTo>
                <a:cubicBezTo>
                  <a:pt x="1489" y="966"/>
                  <a:pt x="1494" y="966"/>
                  <a:pt x="1497" y="963"/>
                </a:cubicBezTo>
                <a:cubicBezTo>
                  <a:pt x="1499" y="961"/>
                  <a:pt x="1499" y="958"/>
                  <a:pt x="1501" y="956"/>
                </a:cubicBezTo>
                <a:cubicBezTo>
                  <a:pt x="1503" y="953"/>
                  <a:pt x="1504" y="951"/>
                  <a:pt x="1507" y="949"/>
                </a:cubicBezTo>
                <a:cubicBezTo>
                  <a:pt x="1507" y="948"/>
                  <a:pt x="1509" y="949"/>
                  <a:pt x="1510" y="948"/>
                </a:cubicBezTo>
                <a:cubicBezTo>
                  <a:pt x="1511" y="947"/>
                  <a:pt x="1510" y="944"/>
                  <a:pt x="1511" y="943"/>
                </a:cubicBezTo>
                <a:cubicBezTo>
                  <a:pt x="1514" y="939"/>
                  <a:pt x="1520" y="938"/>
                  <a:pt x="1523" y="934"/>
                </a:cubicBezTo>
                <a:cubicBezTo>
                  <a:pt x="1524" y="933"/>
                  <a:pt x="1524" y="930"/>
                  <a:pt x="1525" y="929"/>
                </a:cubicBezTo>
                <a:cubicBezTo>
                  <a:pt x="1526" y="928"/>
                  <a:pt x="1529" y="926"/>
                  <a:pt x="1531" y="925"/>
                </a:cubicBezTo>
                <a:cubicBezTo>
                  <a:pt x="1533" y="924"/>
                  <a:pt x="1537" y="924"/>
                  <a:pt x="1539" y="922"/>
                </a:cubicBezTo>
                <a:cubicBezTo>
                  <a:pt x="1542" y="918"/>
                  <a:pt x="1542" y="912"/>
                  <a:pt x="1544" y="908"/>
                </a:cubicBezTo>
                <a:cubicBezTo>
                  <a:pt x="1546" y="901"/>
                  <a:pt x="1553" y="899"/>
                  <a:pt x="1555" y="893"/>
                </a:cubicBezTo>
                <a:cubicBezTo>
                  <a:pt x="1556" y="890"/>
                  <a:pt x="1554" y="887"/>
                  <a:pt x="1555" y="884"/>
                </a:cubicBezTo>
                <a:cubicBezTo>
                  <a:pt x="1556" y="881"/>
                  <a:pt x="1559" y="879"/>
                  <a:pt x="1560" y="877"/>
                </a:cubicBezTo>
                <a:cubicBezTo>
                  <a:pt x="1563" y="872"/>
                  <a:pt x="1561" y="862"/>
                  <a:pt x="1566" y="861"/>
                </a:cubicBezTo>
                <a:cubicBezTo>
                  <a:pt x="1563" y="854"/>
                  <a:pt x="1571" y="840"/>
                  <a:pt x="1558" y="847"/>
                </a:cubicBezTo>
                <a:cubicBezTo>
                  <a:pt x="1552" y="850"/>
                  <a:pt x="1550" y="851"/>
                  <a:pt x="1543" y="851"/>
                </a:cubicBezTo>
                <a:cubicBezTo>
                  <a:pt x="1538" y="851"/>
                  <a:pt x="1534" y="851"/>
                  <a:pt x="1533" y="857"/>
                </a:cubicBezTo>
                <a:cubicBezTo>
                  <a:pt x="1525" y="857"/>
                  <a:pt x="1514" y="858"/>
                  <a:pt x="1510" y="852"/>
                </a:cubicBezTo>
                <a:cubicBezTo>
                  <a:pt x="1509" y="851"/>
                  <a:pt x="1509" y="847"/>
                  <a:pt x="1508" y="845"/>
                </a:cubicBezTo>
                <a:cubicBezTo>
                  <a:pt x="1508" y="845"/>
                  <a:pt x="1506" y="842"/>
                  <a:pt x="1506" y="842"/>
                </a:cubicBezTo>
                <a:cubicBezTo>
                  <a:pt x="1505" y="840"/>
                  <a:pt x="1504" y="839"/>
                  <a:pt x="1503" y="837"/>
                </a:cubicBezTo>
                <a:cubicBezTo>
                  <a:pt x="1502" y="836"/>
                  <a:pt x="1500" y="836"/>
                  <a:pt x="1499" y="835"/>
                </a:cubicBezTo>
                <a:cubicBezTo>
                  <a:pt x="1496" y="831"/>
                  <a:pt x="1499" y="824"/>
                  <a:pt x="1495" y="821"/>
                </a:cubicBezTo>
                <a:cubicBezTo>
                  <a:pt x="1490" y="816"/>
                  <a:pt x="1483" y="820"/>
                  <a:pt x="1480" y="814"/>
                </a:cubicBezTo>
                <a:cubicBezTo>
                  <a:pt x="1479" y="810"/>
                  <a:pt x="1479" y="807"/>
                  <a:pt x="1477" y="803"/>
                </a:cubicBezTo>
                <a:cubicBezTo>
                  <a:pt x="1476" y="802"/>
                  <a:pt x="1475" y="802"/>
                  <a:pt x="1474" y="799"/>
                </a:cubicBezTo>
                <a:cubicBezTo>
                  <a:pt x="1473" y="798"/>
                  <a:pt x="1474" y="795"/>
                  <a:pt x="1473" y="793"/>
                </a:cubicBezTo>
                <a:cubicBezTo>
                  <a:pt x="1471" y="793"/>
                  <a:pt x="1469" y="794"/>
                  <a:pt x="1467" y="793"/>
                </a:cubicBezTo>
                <a:cubicBezTo>
                  <a:pt x="1465" y="786"/>
                  <a:pt x="1460" y="775"/>
                  <a:pt x="1465" y="768"/>
                </a:cubicBezTo>
                <a:cubicBezTo>
                  <a:pt x="1461" y="764"/>
                  <a:pt x="1459" y="760"/>
                  <a:pt x="1456" y="756"/>
                </a:cubicBezTo>
                <a:cubicBezTo>
                  <a:pt x="1452" y="751"/>
                  <a:pt x="1453" y="751"/>
                  <a:pt x="1452" y="746"/>
                </a:cubicBezTo>
                <a:cubicBezTo>
                  <a:pt x="1450" y="737"/>
                  <a:pt x="1441" y="730"/>
                  <a:pt x="1439" y="722"/>
                </a:cubicBezTo>
                <a:cubicBezTo>
                  <a:pt x="1438" y="718"/>
                  <a:pt x="1439" y="714"/>
                  <a:pt x="1437" y="710"/>
                </a:cubicBezTo>
                <a:cubicBezTo>
                  <a:pt x="1436" y="706"/>
                  <a:pt x="1431" y="702"/>
                  <a:pt x="1430" y="697"/>
                </a:cubicBezTo>
                <a:cubicBezTo>
                  <a:pt x="1429" y="693"/>
                  <a:pt x="1430" y="691"/>
                  <a:pt x="1434" y="693"/>
                </a:cubicBezTo>
                <a:cubicBezTo>
                  <a:pt x="1438" y="696"/>
                  <a:pt x="1438" y="706"/>
                  <a:pt x="1442" y="709"/>
                </a:cubicBezTo>
                <a:cubicBezTo>
                  <a:pt x="1445" y="704"/>
                  <a:pt x="1442" y="697"/>
                  <a:pt x="1446" y="692"/>
                </a:cubicBezTo>
                <a:cubicBezTo>
                  <a:pt x="1452" y="696"/>
                  <a:pt x="1447" y="702"/>
                  <a:pt x="1448" y="707"/>
                </a:cubicBezTo>
                <a:cubicBezTo>
                  <a:pt x="1450" y="707"/>
                  <a:pt x="1452" y="708"/>
                  <a:pt x="1453" y="707"/>
                </a:cubicBezTo>
                <a:cubicBezTo>
                  <a:pt x="1454" y="713"/>
                  <a:pt x="1453" y="718"/>
                  <a:pt x="1456" y="723"/>
                </a:cubicBezTo>
                <a:cubicBezTo>
                  <a:pt x="1458" y="727"/>
                  <a:pt x="1462" y="730"/>
                  <a:pt x="1463" y="735"/>
                </a:cubicBezTo>
                <a:cubicBezTo>
                  <a:pt x="1464" y="738"/>
                  <a:pt x="1465" y="742"/>
                  <a:pt x="1466" y="744"/>
                </a:cubicBezTo>
                <a:cubicBezTo>
                  <a:pt x="1468" y="745"/>
                  <a:pt x="1471" y="745"/>
                  <a:pt x="1473" y="746"/>
                </a:cubicBezTo>
                <a:cubicBezTo>
                  <a:pt x="1479" y="751"/>
                  <a:pt x="1477" y="761"/>
                  <a:pt x="1479" y="767"/>
                </a:cubicBezTo>
                <a:cubicBezTo>
                  <a:pt x="1480" y="770"/>
                  <a:pt x="1481" y="778"/>
                  <a:pt x="1483" y="779"/>
                </a:cubicBezTo>
                <a:cubicBezTo>
                  <a:pt x="1486" y="781"/>
                  <a:pt x="1490" y="781"/>
                  <a:pt x="1493" y="783"/>
                </a:cubicBezTo>
                <a:cubicBezTo>
                  <a:pt x="1492" y="791"/>
                  <a:pt x="1498" y="793"/>
                  <a:pt x="1500" y="800"/>
                </a:cubicBezTo>
                <a:cubicBezTo>
                  <a:pt x="1502" y="808"/>
                  <a:pt x="1500" y="813"/>
                  <a:pt x="1504" y="820"/>
                </a:cubicBezTo>
                <a:cubicBezTo>
                  <a:pt x="1507" y="826"/>
                  <a:pt x="1509" y="839"/>
                  <a:pt x="1516" y="839"/>
                </a:cubicBezTo>
                <a:cubicBezTo>
                  <a:pt x="1519" y="839"/>
                  <a:pt x="1521" y="836"/>
                  <a:pt x="1524" y="835"/>
                </a:cubicBezTo>
                <a:cubicBezTo>
                  <a:pt x="1525" y="835"/>
                  <a:pt x="1526" y="837"/>
                  <a:pt x="1527" y="837"/>
                </a:cubicBezTo>
                <a:cubicBezTo>
                  <a:pt x="1530" y="837"/>
                  <a:pt x="1532" y="834"/>
                  <a:pt x="1535" y="832"/>
                </a:cubicBezTo>
                <a:cubicBezTo>
                  <a:pt x="1541" y="829"/>
                  <a:pt x="1546" y="831"/>
                  <a:pt x="1551" y="824"/>
                </a:cubicBezTo>
                <a:cubicBezTo>
                  <a:pt x="1552" y="822"/>
                  <a:pt x="1553" y="819"/>
                  <a:pt x="1555" y="817"/>
                </a:cubicBezTo>
                <a:cubicBezTo>
                  <a:pt x="1558" y="815"/>
                  <a:pt x="1562" y="815"/>
                  <a:pt x="1566" y="814"/>
                </a:cubicBezTo>
                <a:cubicBezTo>
                  <a:pt x="1570" y="813"/>
                  <a:pt x="1570" y="812"/>
                  <a:pt x="1572" y="810"/>
                </a:cubicBezTo>
                <a:cubicBezTo>
                  <a:pt x="1575" y="807"/>
                  <a:pt x="1575" y="807"/>
                  <a:pt x="1578" y="805"/>
                </a:cubicBezTo>
                <a:cubicBezTo>
                  <a:pt x="1584" y="802"/>
                  <a:pt x="1587" y="802"/>
                  <a:pt x="1593" y="802"/>
                </a:cubicBezTo>
                <a:cubicBezTo>
                  <a:pt x="1593" y="793"/>
                  <a:pt x="1597" y="795"/>
                  <a:pt x="1603" y="795"/>
                </a:cubicBezTo>
                <a:cubicBezTo>
                  <a:pt x="1603" y="790"/>
                  <a:pt x="1604" y="788"/>
                  <a:pt x="1607" y="785"/>
                </a:cubicBezTo>
                <a:cubicBezTo>
                  <a:pt x="1608" y="784"/>
                  <a:pt x="1610" y="784"/>
                  <a:pt x="1611" y="782"/>
                </a:cubicBezTo>
                <a:cubicBezTo>
                  <a:pt x="1612" y="781"/>
                  <a:pt x="1611" y="777"/>
                  <a:pt x="1612" y="777"/>
                </a:cubicBezTo>
                <a:cubicBezTo>
                  <a:pt x="1615" y="786"/>
                  <a:pt x="1623" y="765"/>
                  <a:pt x="1624" y="762"/>
                </a:cubicBezTo>
                <a:cubicBezTo>
                  <a:pt x="1627" y="758"/>
                  <a:pt x="1628" y="759"/>
                  <a:pt x="1627" y="754"/>
                </a:cubicBezTo>
                <a:cubicBezTo>
                  <a:pt x="1626" y="749"/>
                  <a:pt x="1622" y="748"/>
                  <a:pt x="1618" y="747"/>
                </a:cubicBezTo>
                <a:cubicBezTo>
                  <a:pt x="1612" y="745"/>
                  <a:pt x="1606" y="740"/>
                  <a:pt x="1603" y="735"/>
                </a:cubicBezTo>
                <a:cubicBezTo>
                  <a:pt x="1602" y="732"/>
                  <a:pt x="1602" y="722"/>
                  <a:pt x="1601" y="721"/>
                </a:cubicBezTo>
                <a:cubicBezTo>
                  <a:pt x="1599" y="720"/>
                  <a:pt x="1594" y="729"/>
                  <a:pt x="1590" y="730"/>
                </a:cubicBezTo>
                <a:cubicBezTo>
                  <a:pt x="1589" y="733"/>
                  <a:pt x="1592" y="737"/>
                  <a:pt x="1589" y="739"/>
                </a:cubicBezTo>
                <a:cubicBezTo>
                  <a:pt x="1587" y="741"/>
                  <a:pt x="1580" y="740"/>
                  <a:pt x="1577" y="739"/>
                </a:cubicBezTo>
                <a:cubicBezTo>
                  <a:pt x="1569" y="737"/>
                  <a:pt x="1570" y="733"/>
                  <a:pt x="1567" y="726"/>
                </a:cubicBezTo>
                <a:cubicBezTo>
                  <a:pt x="1562" y="725"/>
                  <a:pt x="1562" y="730"/>
                  <a:pt x="1562" y="734"/>
                </a:cubicBezTo>
                <a:cubicBezTo>
                  <a:pt x="1556" y="727"/>
                  <a:pt x="1557" y="713"/>
                  <a:pt x="1550" y="708"/>
                </a:cubicBezTo>
                <a:cubicBezTo>
                  <a:pt x="1546" y="705"/>
                  <a:pt x="1543" y="708"/>
                  <a:pt x="1541" y="701"/>
                </a:cubicBezTo>
                <a:cubicBezTo>
                  <a:pt x="1540" y="697"/>
                  <a:pt x="1543" y="693"/>
                  <a:pt x="1540" y="690"/>
                </a:cubicBezTo>
                <a:cubicBezTo>
                  <a:pt x="1547" y="688"/>
                  <a:pt x="1550" y="687"/>
                  <a:pt x="1556" y="689"/>
                </a:cubicBezTo>
                <a:cubicBezTo>
                  <a:pt x="1560" y="691"/>
                  <a:pt x="1562" y="696"/>
                  <a:pt x="1565" y="700"/>
                </a:cubicBezTo>
                <a:cubicBezTo>
                  <a:pt x="1566" y="701"/>
                  <a:pt x="1566" y="704"/>
                  <a:pt x="1568" y="705"/>
                </a:cubicBezTo>
                <a:cubicBezTo>
                  <a:pt x="1569" y="706"/>
                  <a:pt x="1572" y="706"/>
                  <a:pt x="1573" y="707"/>
                </a:cubicBezTo>
                <a:cubicBezTo>
                  <a:pt x="1578" y="712"/>
                  <a:pt x="1578" y="716"/>
                  <a:pt x="1585" y="720"/>
                </a:cubicBezTo>
                <a:cubicBezTo>
                  <a:pt x="1589" y="722"/>
                  <a:pt x="1591" y="724"/>
                  <a:pt x="1595" y="722"/>
                </a:cubicBezTo>
                <a:cubicBezTo>
                  <a:pt x="1597" y="721"/>
                  <a:pt x="1597" y="717"/>
                  <a:pt x="1600" y="716"/>
                </a:cubicBezTo>
                <a:cubicBezTo>
                  <a:pt x="1608" y="714"/>
                  <a:pt x="1605" y="723"/>
                  <a:pt x="1607" y="726"/>
                </a:cubicBezTo>
                <a:cubicBezTo>
                  <a:pt x="1610" y="732"/>
                  <a:pt x="1614" y="727"/>
                  <a:pt x="1619" y="728"/>
                </a:cubicBezTo>
                <a:cubicBezTo>
                  <a:pt x="1628" y="730"/>
                  <a:pt x="1637" y="732"/>
                  <a:pt x="1646" y="731"/>
                </a:cubicBezTo>
                <a:cubicBezTo>
                  <a:pt x="1652" y="731"/>
                  <a:pt x="1661" y="726"/>
                  <a:pt x="1666" y="727"/>
                </a:cubicBezTo>
                <a:cubicBezTo>
                  <a:pt x="1669" y="727"/>
                  <a:pt x="1667" y="729"/>
                  <a:pt x="1670" y="731"/>
                </a:cubicBezTo>
                <a:cubicBezTo>
                  <a:pt x="1671" y="732"/>
                  <a:pt x="1674" y="731"/>
                  <a:pt x="1675" y="732"/>
                </a:cubicBezTo>
                <a:cubicBezTo>
                  <a:pt x="1681" y="735"/>
                  <a:pt x="1678" y="737"/>
                  <a:pt x="1681" y="741"/>
                </a:cubicBezTo>
                <a:cubicBezTo>
                  <a:pt x="1685" y="745"/>
                  <a:pt x="1685" y="741"/>
                  <a:pt x="1689" y="741"/>
                </a:cubicBezTo>
                <a:cubicBezTo>
                  <a:pt x="1688" y="747"/>
                  <a:pt x="1693" y="747"/>
                  <a:pt x="1697" y="751"/>
                </a:cubicBezTo>
                <a:cubicBezTo>
                  <a:pt x="1699" y="753"/>
                  <a:pt x="1698" y="755"/>
                  <a:pt x="1699" y="759"/>
                </a:cubicBezTo>
                <a:cubicBezTo>
                  <a:pt x="1701" y="766"/>
                  <a:pt x="1706" y="769"/>
                  <a:pt x="1714" y="768"/>
                </a:cubicBezTo>
                <a:cubicBezTo>
                  <a:pt x="1714" y="764"/>
                  <a:pt x="1711" y="747"/>
                  <a:pt x="1720" y="753"/>
                </a:cubicBezTo>
                <a:cubicBezTo>
                  <a:pt x="1719" y="757"/>
                  <a:pt x="1722" y="761"/>
                  <a:pt x="1721" y="765"/>
                </a:cubicBezTo>
                <a:cubicBezTo>
                  <a:pt x="1720" y="768"/>
                  <a:pt x="1717" y="770"/>
                  <a:pt x="1718" y="775"/>
                </a:cubicBezTo>
                <a:cubicBezTo>
                  <a:pt x="1718" y="778"/>
                  <a:pt x="1721" y="781"/>
                  <a:pt x="1722" y="784"/>
                </a:cubicBezTo>
                <a:cubicBezTo>
                  <a:pt x="1724" y="791"/>
                  <a:pt x="1720" y="798"/>
                  <a:pt x="1722" y="805"/>
                </a:cubicBezTo>
                <a:cubicBezTo>
                  <a:pt x="1723" y="809"/>
                  <a:pt x="1727" y="811"/>
                  <a:pt x="1729" y="816"/>
                </a:cubicBezTo>
                <a:cubicBezTo>
                  <a:pt x="1731" y="819"/>
                  <a:pt x="1730" y="824"/>
                  <a:pt x="1733" y="827"/>
                </a:cubicBezTo>
                <a:cubicBezTo>
                  <a:pt x="1734" y="829"/>
                  <a:pt x="1737" y="830"/>
                  <a:pt x="1739" y="832"/>
                </a:cubicBezTo>
                <a:cubicBezTo>
                  <a:pt x="1741" y="837"/>
                  <a:pt x="1737" y="843"/>
                  <a:pt x="1741" y="849"/>
                </a:cubicBezTo>
                <a:cubicBezTo>
                  <a:pt x="1743" y="851"/>
                  <a:pt x="1746" y="852"/>
                  <a:pt x="1746" y="855"/>
                </a:cubicBezTo>
                <a:cubicBezTo>
                  <a:pt x="1747" y="857"/>
                  <a:pt x="1745" y="861"/>
                  <a:pt x="1747" y="863"/>
                </a:cubicBezTo>
                <a:cubicBezTo>
                  <a:pt x="1748" y="865"/>
                  <a:pt x="1751" y="864"/>
                  <a:pt x="1753" y="866"/>
                </a:cubicBezTo>
                <a:cubicBezTo>
                  <a:pt x="1754" y="868"/>
                  <a:pt x="1753" y="873"/>
                  <a:pt x="1753" y="875"/>
                </a:cubicBezTo>
                <a:cubicBezTo>
                  <a:pt x="1757" y="874"/>
                  <a:pt x="1758" y="870"/>
                  <a:pt x="1762" y="868"/>
                </a:cubicBezTo>
                <a:cubicBezTo>
                  <a:pt x="1764" y="866"/>
                  <a:pt x="1767" y="865"/>
                  <a:pt x="1769" y="863"/>
                </a:cubicBezTo>
                <a:cubicBezTo>
                  <a:pt x="1775" y="859"/>
                  <a:pt x="1771" y="860"/>
                  <a:pt x="1771" y="856"/>
                </a:cubicBezTo>
                <a:cubicBezTo>
                  <a:pt x="1772" y="852"/>
                  <a:pt x="1775" y="850"/>
                  <a:pt x="1776" y="847"/>
                </a:cubicBezTo>
                <a:cubicBezTo>
                  <a:pt x="1776" y="845"/>
                  <a:pt x="1774" y="840"/>
                  <a:pt x="1773" y="838"/>
                </a:cubicBezTo>
                <a:cubicBezTo>
                  <a:pt x="1773" y="837"/>
                  <a:pt x="1771" y="838"/>
                  <a:pt x="1771" y="836"/>
                </a:cubicBezTo>
                <a:cubicBezTo>
                  <a:pt x="1771" y="835"/>
                  <a:pt x="1773" y="834"/>
                  <a:pt x="1773" y="833"/>
                </a:cubicBezTo>
                <a:cubicBezTo>
                  <a:pt x="1774" y="829"/>
                  <a:pt x="1775" y="827"/>
                  <a:pt x="1774" y="822"/>
                </a:cubicBezTo>
                <a:cubicBezTo>
                  <a:pt x="1774" y="819"/>
                  <a:pt x="1773" y="816"/>
                  <a:pt x="1774" y="813"/>
                </a:cubicBezTo>
                <a:cubicBezTo>
                  <a:pt x="1783" y="819"/>
                  <a:pt x="1785" y="805"/>
                  <a:pt x="1787" y="800"/>
                </a:cubicBezTo>
                <a:cubicBezTo>
                  <a:pt x="1790" y="801"/>
                  <a:pt x="1794" y="797"/>
                  <a:pt x="1796" y="795"/>
                </a:cubicBezTo>
                <a:cubicBezTo>
                  <a:pt x="1797" y="795"/>
                  <a:pt x="1797" y="792"/>
                  <a:pt x="1798" y="791"/>
                </a:cubicBezTo>
                <a:cubicBezTo>
                  <a:pt x="1800" y="790"/>
                  <a:pt x="1802" y="791"/>
                  <a:pt x="1803" y="789"/>
                </a:cubicBezTo>
                <a:cubicBezTo>
                  <a:pt x="1804" y="789"/>
                  <a:pt x="1804" y="786"/>
                  <a:pt x="1805" y="785"/>
                </a:cubicBezTo>
                <a:cubicBezTo>
                  <a:pt x="1806" y="783"/>
                  <a:pt x="1808" y="784"/>
                  <a:pt x="1810" y="783"/>
                </a:cubicBezTo>
                <a:cubicBezTo>
                  <a:pt x="1813" y="780"/>
                  <a:pt x="1812" y="778"/>
                  <a:pt x="1812" y="774"/>
                </a:cubicBezTo>
                <a:cubicBezTo>
                  <a:pt x="1816" y="774"/>
                  <a:pt x="1822" y="772"/>
                  <a:pt x="1825" y="769"/>
                </a:cubicBezTo>
                <a:cubicBezTo>
                  <a:pt x="1823" y="766"/>
                  <a:pt x="1827" y="759"/>
                  <a:pt x="1831" y="757"/>
                </a:cubicBezTo>
                <a:cubicBezTo>
                  <a:pt x="1836" y="754"/>
                  <a:pt x="1836" y="762"/>
                  <a:pt x="1842" y="762"/>
                </a:cubicBezTo>
                <a:cubicBezTo>
                  <a:pt x="1843" y="757"/>
                  <a:pt x="1849" y="746"/>
                  <a:pt x="1854" y="748"/>
                </a:cubicBezTo>
                <a:cubicBezTo>
                  <a:pt x="1857" y="750"/>
                  <a:pt x="1858" y="756"/>
                  <a:pt x="1858" y="759"/>
                </a:cubicBezTo>
                <a:cubicBezTo>
                  <a:pt x="1862" y="761"/>
                  <a:pt x="1861" y="767"/>
                  <a:pt x="1864" y="769"/>
                </a:cubicBezTo>
                <a:cubicBezTo>
                  <a:pt x="1866" y="770"/>
                  <a:pt x="1869" y="768"/>
                  <a:pt x="1871" y="770"/>
                </a:cubicBezTo>
                <a:cubicBezTo>
                  <a:pt x="1872" y="771"/>
                  <a:pt x="1870" y="773"/>
                  <a:pt x="1871" y="774"/>
                </a:cubicBezTo>
                <a:cubicBezTo>
                  <a:pt x="1875" y="780"/>
                  <a:pt x="1876" y="783"/>
                  <a:pt x="1877" y="790"/>
                </a:cubicBezTo>
                <a:cubicBezTo>
                  <a:pt x="1877" y="793"/>
                  <a:pt x="1877" y="794"/>
                  <a:pt x="1877" y="797"/>
                </a:cubicBezTo>
                <a:cubicBezTo>
                  <a:pt x="1877" y="800"/>
                  <a:pt x="1873" y="804"/>
                  <a:pt x="1876" y="807"/>
                </a:cubicBezTo>
                <a:cubicBezTo>
                  <a:pt x="1883" y="814"/>
                  <a:pt x="1886" y="802"/>
                  <a:pt x="1889" y="801"/>
                </a:cubicBezTo>
                <a:cubicBezTo>
                  <a:pt x="1897" y="797"/>
                  <a:pt x="1896" y="808"/>
                  <a:pt x="1897" y="812"/>
                </a:cubicBezTo>
                <a:cubicBezTo>
                  <a:pt x="1899" y="814"/>
                  <a:pt x="1901" y="814"/>
                  <a:pt x="1902" y="817"/>
                </a:cubicBezTo>
                <a:cubicBezTo>
                  <a:pt x="1902" y="818"/>
                  <a:pt x="1901" y="821"/>
                  <a:pt x="1901" y="822"/>
                </a:cubicBezTo>
                <a:cubicBezTo>
                  <a:pt x="1902" y="826"/>
                  <a:pt x="1905" y="826"/>
                  <a:pt x="1907" y="829"/>
                </a:cubicBezTo>
                <a:cubicBezTo>
                  <a:pt x="1910" y="835"/>
                  <a:pt x="1906" y="842"/>
                  <a:pt x="1905" y="847"/>
                </a:cubicBezTo>
                <a:cubicBezTo>
                  <a:pt x="1905" y="849"/>
                  <a:pt x="1903" y="848"/>
                  <a:pt x="1903" y="850"/>
                </a:cubicBezTo>
                <a:cubicBezTo>
                  <a:pt x="1903" y="851"/>
                  <a:pt x="1906" y="852"/>
                  <a:pt x="1906" y="853"/>
                </a:cubicBezTo>
                <a:cubicBezTo>
                  <a:pt x="1907" y="856"/>
                  <a:pt x="1906" y="858"/>
                  <a:pt x="1905" y="862"/>
                </a:cubicBezTo>
                <a:cubicBezTo>
                  <a:pt x="1903" y="870"/>
                  <a:pt x="1904" y="870"/>
                  <a:pt x="1912" y="870"/>
                </a:cubicBezTo>
                <a:cubicBezTo>
                  <a:pt x="1909" y="879"/>
                  <a:pt x="1916" y="881"/>
                  <a:pt x="1918" y="888"/>
                </a:cubicBezTo>
                <a:cubicBezTo>
                  <a:pt x="1920" y="895"/>
                  <a:pt x="1919" y="902"/>
                  <a:pt x="1921" y="908"/>
                </a:cubicBezTo>
                <a:cubicBezTo>
                  <a:pt x="1924" y="913"/>
                  <a:pt x="1930" y="919"/>
                  <a:pt x="1934" y="922"/>
                </a:cubicBezTo>
                <a:cubicBezTo>
                  <a:pt x="1939" y="926"/>
                  <a:pt x="1946" y="926"/>
                  <a:pt x="1951" y="930"/>
                </a:cubicBezTo>
                <a:cubicBezTo>
                  <a:pt x="1949" y="923"/>
                  <a:pt x="1949" y="923"/>
                  <a:pt x="1949" y="923"/>
                </a:cubicBezTo>
                <a:cubicBezTo>
                  <a:pt x="1948" y="919"/>
                  <a:pt x="1948" y="919"/>
                  <a:pt x="1948" y="919"/>
                </a:cubicBezTo>
                <a:cubicBezTo>
                  <a:pt x="1945" y="912"/>
                  <a:pt x="1945" y="912"/>
                  <a:pt x="1945" y="912"/>
                </a:cubicBezTo>
                <a:cubicBezTo>
                  <a:pt x="1943" y="906"/>
                  <a:pt x="1943" y="906"/>
                  <a:pt x="1943" y="906"/>
                </a:cubicBezTo>
                <a:cubicBezTo>
                  <a:pt x="1941" y="902"/>
                  <a:pt x="1941" y="902"/>
                  <a:pt x="1941" y="902"/>
                </a:cubicBezTo>
                <a:cubicBezTo>
                  <a:pt x="1940" y="896"/>
                  <a:pt x="1938" y="892"/>
                  <a:pt x="1938" y="892"/>
                </a:cubicBezTo>
                <a:cubicBezTo>
                  <a:pt x="1935" y="888"/>
                  <a:pt x="1935" y="888"/>
                  <a:pt x="1935" y="888"/>
                </a:cubicBezTo>
                <a:cubicBezTo>
                  <a:pt x="1929" y="886"/>
                  <a:pt x="1929" y="886"/>
                  <a:pt x="1929" y="886"/>
                </a:cubicBezTo>
                <a:cubicBezTo>
                  <a:pt x="1923" y="880"/>
                  <a:pt x="1923" y="880"/>
                  <a:pt x="1923" y="880"/>
                </a:cubicBezTo>
                <a:cubicBezTo>
                  <a:pt x="1923" y="880"/>
                  <a:pt x="1923" y="878"/>
                  <a:pt x="1921" y="872"/>
                </a:cubicBezTo>
                <a:cubicBezTo>
                  <a:pt x="1919" y="866"/>
                  <a:pt x="1916" y="859"/>
                  <a:pt x="1916" y="859"/>
                </a:cubicBezTo>
                <a:cubicBezTo>
                  <a:pt x="1915" y="854"/>
                  <a:pt x="1915" y="854"/>
                  <a:pt x="1915" y="854"/>
                </a:cubicBezTo>
                <a:cubicBezTo>
                  <a:pt x="1915" y="848"/>
                  <a:pt x="1915" y="848"/>
                  <a:pt x="1915" y="848"/>
                </a:cubicBezTo>
                <a:cubicBezTo>
                  <a:pt x="1914" y="843"/>
                  <a:pt x="1914" y="843"/>
                  <a:pt x="1914" y="843"/>
                </a:cubicBezTo>
                <a:cubicBezTo>
                  <a:pt x="1914" y="843"/>
                  <a:pt x="1913" y="839"/>
                  <a:pt x="1916" y="837"/>
                </a:cubicBezTo>
                <a:cubicBezTo>
                  <a:pt x="1918" y="834"/>
                  <a:pt x="1916" y="840"/>
                  <a:pt x="1918" y="834"/>
                </a:cubicBezTo>
                <a:cubicBezTo>
                  <a:pt x="1920" y="828"/>
                  <a:pt x="1920" y="828"/>
                  <a:pt x="1920" y="828"/>
                </a:cubicBezTo>
                <a:cubicBezTo>
                  <a:pt x="1920" y="828"/>
                  <a:pt x="1923" y="824"/>
                  <a:pt x="1924" y="828"/>
                </a:cubicBezTo>
                <a:cubicBezTo>
                  <a:pt x="1926" y="832"/>
                  <a:pt x="1918" y="832"/>
                  <a:pt x="1926" y="832"/>
                </a:cubicBezTo>
                <a:cubicBezTo>
                  <a:pt x="1933" y="832"/>
                  <a:pt x="1930" y="824"/>
                  <a:pt x="1933" y="832"/>
                </a:cubicBezTo>
                <a:cubicBezTo>
                  <a:pt x="1936" y="841"/>
                  <a:pt x="1930" y="836"/>
                  <a:pt x="1936" y="841"/>
                </a:cubicBezTo>
                <a:cubicBezTo>
                  <a:pt x="1941" y="846"/>
                  <a:pt x="1938" y="843"/>
                  <a:pt x="1941" y="846"/>
                </a:cubicBezTo>
                <a:cubicBezTo>
                  <a:pt x="1944" y="849"/>
                  <a:pt x="1938" y="849"/>
                  <a:pt x="1944" y="849"/>
                </a:cubicBezTo>
                <a:cubicBezTo>
                  <a:pt x="1949" y="849"/>
                  <a:pt x="1950" y="854"/>
                  <a:pt x="1950" y="854"/>
                </a:cubicBezTo>
                <a:cubicBezTo>
                  <a:pt x="1950" y="854"/>
                  <a:pt x="1950" y="856"/>
                  <a:pt x="1951" y="860"/>
                </a:cubicBezTo>
                <a:cubicBezTo>
                  <a:pt x="1952" y="863"/>
                  <a:pt x="1952" y="863"/>
                  <a:pt x="1952" y="863"/>
                </a:cubicBezTo>
                <a:cubicBezTo>
                  <a:pt x="1957" y="864"/>
                  <a:pt x="1957" y="864"/>
                  <a:pt x="1957" y="864"/>
                </a:cubicBezTo>
                <a:cubicBezTo>
                  <a:pt x="1961" y="861"/>
                  <a:pt x="1965" y="858"/>
                  <a:pt x="1965" y="858"/>
                </a:cubicBezTo>
                <a:cubicBezTo>
                  <a:pt x="1966" y="852"/>
                  <a:pt x="1966" y="852"/>
                  <a:pt x="1966" y="852"/>
                </a:cubicBezTo>
                <a:cubicBezTo>
                  <a:pt x="1973" y="850"/>
                  <a:pt x="1973" y="850"/>
                  <a:pt x="1973" y="850"/>
                </a:cubicBezTo>
                <a:cubicBezTo>
                  <a:pt x="1978" y="848"/>
                  <a:pt x="1978" y="848"/>
                  <a:pt x="1978" y="848"/>
                </a:cubicBezTo>
                <a:cubicBezTo>
                  <a:pt x="1984" y="845"/>
                  <a:pt x="1984" y="845"/>
                  <a:pt x="1984" y="845"/>
                </a:cubicBezTo>
                <a:cubicBezTo>
                  <a:pt x="1985" y="839"/>
                  <a:pt x="1985" y="839"/>
                  <a:pt x="1985" y="839"/>
                </a:cubicBezTo>
                <a:cubicBezTo>
                  <a:pt x="1985" y="835"/>
                  <a:pt x="1985" y="835"/>
                  <a:pt x="1985" y="835"/>
                </a:cubicBezTo>
                <a:cubicBezTo>
                  <a:pt x="1986" y="828"/>
                  <a:pt x="1986" y="828"/>
                  <a:pt x="1986" y="828"/>
                </a:cubicBezTo>
                <a:cubicBezTo>
                  <a:pt x="1983" y="825"/>
                  <a:pt x="1983" y="825"/>
                  <a:pt x="1983" y="825"/>
                </a:cubicBezTo>
                <a:cubicBezTo>
                  <a:pt x="1983" y="820"/>
                  <a:pt x="1983" y="820"/>
                  <a:pt x="1983" y="820"/>
                </a:cubicBezTo>
                <a:cubicBezTo>
                  <a:pt x="1983" y="820"/>
                  <a:pt x="1988" y="818"/>
                  <a:pt x="1983" y="813"/>
                </a:cubicBezTo>
                <a:cubicBezTo>
                  <a:pt x="1978" y="808"/>
                  <a:pt x="1981" y="808"/>
                  <a:pt x="1977" y="804"/>
                </a:cubicBezTo>
                <a:cubicBezTo>
                  <a:pt x="1973" y="800"/>
                  <a:pt x="1971" y="800"/>
                  <a:pt x="1967" y="796"/>
                </a:cubicBezTo>
                <a:cubicBezTo>
                  <a:pt x="1963" y="792"/>
                  <a:pt x="1958" y="788"/>
                  <a:pt x="1961" y="786"/>
                </a:cubicBezTo>
                <a:cubicBezTo>
                  <a:pt x="1963" y="783"/>
                  <a:pt x="1963" y="793"/>
                  <a:pt x="1963" y="783"/>
                </a:cubicBezTo>
                <a:cubicBezTo>
                  <a:pt x="1963" y="774"/>
                  <a:pt x="1960" y="786"/>
                  <a:pt x="1963" y="774"/>
                </a:cubicBezTo>
                <a:cubicBezTo>
                  <a:pt x="1967" y="762"/>
                  <a:pt x="1962" y="762"/>
                  <a:pt x="1967" y="762"/>
                </a:cubicBezTo>
                <a:cubicBezTo>
                  <a:pt x="1973" y="762"/>
                  <a:pt x="1974" y="758"/>
                  <a:pt x="1974" y="758"/>
                </a:cubicBezTo>
                <a:cubicBezTo>
                  <a:pt x="1982" y="755"/>
                  <a:pt x="1982" y="755"/>
                  <a:pt x="1982" y="755"/>
                </a:cubicBezTo>
                <a:cubicBezTo>
                  <a:pt x="1982" y="755"/>
                  <a:pt x="1986" y="752"/>
                  <a:pt x="1986" y="757"/>
                </a:cubicBezTo>
                <a:cubicBezTo>
                  <a:pt x="1986" y="762"/>
                  <a:pt x="1980" y="762"/>
                  <a:pt x="1985" y="766"/>
                </a:cubicBezTo>
                <a:cubicBezTo>
                  <a:pt x="1989" y="771"/>
                  <a:pt x="1989" y="768"/>
                  <a:pt x="1986" y="772"/>
                </a:cubicBezTo>
                <a:cubicBezTo>
                  <a:pt x="1982" y="776"/>
                  <a:pt x="1977" y="774"/>
                  <a:pt x="1978" y="779"/>
                </a:cubicBezTo>
                <a:cubicBezTo>
                  <a:pt x="1979" y="783"/>
                  <a:pt x="1979" y="783"/>
                  <a:pt x="1979" y="783"/>
                </a:cubicBezTo>
                <a:cubicBezTo>
                  <a:pt x="1979" y="783"/>
                  <a:pt x="1986" y="787"/>
                  <a:pt x="1987" y="784"/>
                </a:cubicBezTo>
                <a:cubicBezTo>
                  <a:pt x="1988" y="781"/>
                  <a:pt x="1987" y="786"/>
                  <a:pt x="1988" y="781"/>
                </a:cubicBezTo>
                <a:cubicBezTo>
                  <a:pt x="1990" y="775"/>
                  <a:pt x="1996" y="779"/>
                  <a:pt x="1993" y="770"/>
                </a:cubicBezTo>
                <a:cubicBezTo>
                  <a:pt x="1990" y="760"/>
                  <a:pt x="1981" y="760"/>
                  <a:pt x="1990" y="760"/>
                </a:cubicBezTo>
                <a:cubicBezTo>
                  <a:pt x="1999" y="760"/>
                  <a:pt x="2003" y="766"/>
                  <a:pt x="2006" y="757"/>
                </a:cubicBezTo>
                <a:cubicBezTo>
                  <a:pt x="2009" y="748"/>
                  <a:pt x="2004" y="752"/>
                  <a:pt x="2009" y="748"/>
                </a:cubicBezTo>
                <a:cubicBezTo>
                  <a:pt x="2014" y="744"/>
                  <a:pt x="2012" y="746"/>
                  <a:pt x="2018" y="746"/>
                </a:cubicBezTo>
                <a:cubicBezTo>
                  <a:pt x="2024" y="746"/>
                  <a:pt x="2024" y="746"/>
                  <a:pt x="2024" y="746"/>
                </a:cubicBezTo>
                <a:cubicBezTo>
                  <a:pt x="2029" y="746"/>
                  <a:pt x="2036" y="744"/>
                  <a:pt x="2038" y="741"/>
                </a:cubicBezTo>
                <a:cubicBezTo>
                  <a:pt x="2039" y="737"/>
                  <a:pt x="2034" y="740"/>
                  <a:pt x="2039" y="737"/>
                </a:cubicBezTo>
                <a:cubicBezTo>
                  <a:pt x="2043" y="734"/>
                  <a:pt x="2043" y="734"/>
                  <a:pt x="2043" y="734"/>
                </a:cubicBezTo>
                <a:cubicBezTo>
                  <a:pt x="2043" y="734"/>
                  <a:pt x="2048" y="731"/>
                  <a:pt x="2051" y="729"/>
                </a:cubicBezTo>
                <a:cubicBezTo>
                  <a:pt x="2055" y="726"/>
                  <a:pt x="2053" y="730"/>
                  <a:pt x="2055" y="726"/>
                </a:cubicBezTo>
                <a:cubicBezTo>
                  <a:pt x="2056" y="722"/>
                  <a:pt x="2055" y="720"/>
                  <a:pt x="2058" y="718"/>
                </a:cubicBezTo>
                <a:cubicBezTo>
                  <a:pt x="2061" y="715"/>
                  <a:pt x="2068" y="710"/>
                  <a:pt x="2068" y="710"/>
                </a:cubicBezTo>
                <a:cubicBezTo>
                  <a:pt x="2068" y="710"/>
                  <a:pt x="2069" y="701"/>
                  <a:pt x="2069" y="698"/>
                </a:cubicBezTo>
                <a:cubicBezTo>
                  <a:pt x="2069" y="695"/>
                  <a:pt x="2067" y="700"/>
                  <a:pt x="2069" y="695"/>
                </a:cubicBezTo>
                <a:cubicBezTo>
                  <a:pt x="2071" y="689"/>
                  <a:pt x="2071" y="689"/>
                  <a:pt x="2071" y="689"/>
                </a:cubicBezTo>
                <a:cubicBezTo>
                  <a:pt x="2066" y="682"/>
                  <a:pt x="2066" y="682"/>
                  <a:pt x="2066" y="682"/>
                </a:cubicBezTo>
                <a:cubicBezTo>
                  <a:pt x="2066" y="682"/>
                  <a:pt x="2057" y="685"/>
                  <a:pt x="2058" y="681"/>
                </a:cubicBezTo>
                <a:cubicBezTo>
                  <a:pt x="2059" y="677"/>
                  <a:pt x="2059" y="677"/>
                  <a:pt x="2059" y="677"/>
                </a:cubicBezTo>
                <a:cubicBezTo>
                  <a:pt x="2068" y="677"/>
                  <a:pt x="2068" y="677"/>
                  <a:pt x="2068" y="677"/>
                </a:cubicBezTo>
                <a:cubicBezTo>
                  <a:pt x="2072" y="674"/>
                  <a:pt x="2072" y="674"/>
                  <a:pt x="2072" y="674"/>
                </a:cubicBezTo>
                <a:cubicBezTo>
                  <a:pt x="2065" y="669"/>
                  <a:pt x="2065" y="669"/>
                  <a:pt x="2065" y="669"/>
                </a:cubicBezTo>
                <a:cubicBezTo>
                  <a:pt x="2059" y="665"/>
                  <a:pt x="2059" y="665"/>
                  <a:pt x="2059" y="665"/>
                </a:cubicBezTo>
                <a:cubicBezTo>
                  <a:pt x="2063" y="665"/>
                  <a:pt x="2066" y="663"/>
                  <a:pt x="2066" y="663"/>
                </a:cubicBezTo>
                <a:cubicBezTo>
                  <a:pt x="2066" y="663"/>
                  <a:pt x="2067" y="653"/>
                  <a:pt x="2063" y="653"/>
                </a:cubicBezTo>
                <a:cubicBezTo>
                  <a:pt x="2060" y="653"/>
                  <a:pt x="2059" y="648"/>
                  <a:pt x="2059" y="648"/>
                </a:cubicBezTo>
                <a:cubicBezTo>
                  <a:pt x="2055" y="643"/>
                  <a:pt x="2055" y="643"/>
                  <a:pt x="2055" y="643"/>
                </a:cubicBezTo>
                <a:cubicBezTo>
                  <a:pt x="2054" y="638"/>
                  <a:pt x="2054" y="638"/>
                  <a:pt x="2054" y="638"/>
                </a:cubicBezTo>
                <a:cubicBezTo>
                  <a:pt x="2058" y="634"/>
                  <a:pt x="2058" y="634"/>
                  <a:pt x="2058" y="634"/>
                </a:cubicBezTo>
                <a:cubicBezTo>
                  <a:pt x="2061" y="631"/>
                  <a:pt x="2061" y="631"/>
                  <a:pt x="2061" y="631"/>
                </a:cubicBezTo>
                <a:cubicBezTo>
                  <a:pt x="2063" y="623"/>
                  <a:pt x="2063" y="623"/>
                  <a:pt x="2063" y="623"/>
                </a:cubicBezTo>
                <a:cubicBezTo>
                  <a:pt x="2068" y="621"/>
                  <a:pt x="2068" y="621"/>
                  <a:pt x="2068" y="621"/>
                </a:cubicBezTo>
                <a:cubicBezTo>
                  <a:pt x="2077" y="617"/>
                  <a:pt x="2077" y="617"/>
                  <a:pt x="2077" y="617"/>
                </a:cubicBezTo>
                <a:cubicBezTo>
                  <a:pt x="2077" y="617"/>
                  <a:pt x="2081" y="612"/>
                  <a:pt x="2078" y="612"/>
                </a:cubicBezTo>
                <a:cubicBezTo>
                  <a:pt x="2075" y="612"/>
                  <a:pt x="2067" y="610"/>
                  <a:pt x="2067" y="610"/>
                </a:cubicBezTo>
                <a:cubicBezTo>
                  <a:pt x="2058" y="612"/>
                  <a:pt x="2058" y="612"/>
                  <a:pt x="2058" y="612"/>
                </a:cubicBezTo>
                <a:cubicBezTo>
                  <a:pt x="2052" y="616"/>
                  <a:pt x="2052" y="616"/>
                  <a:pt x="2052" y="616"/>
                </a:cubicBezTo>
                <a:cubicBezTo>
                  <a:pt x="2046" y="618"/>
                  <a:pt x="2046" y="618"/>
                  <a:pt x="2046" y="618"/>
                </a:cubicBezTo>
                <a:cubicBezTo>
                  <a:pt x="2044" y="611"/>
                  <a:pt x="2044" y="611"/>
                  <a:pt x="2044" y="611"/>
                </a:cubicBezTo>
                <a:cubicBezTo>
                  <a:pt x="2042" y="605"/>
                  <a:pt x="2042" y="605"/>
                  <a:pt x="2042" y="605"/>
                </a:cubicBezTo>
                <a:cubicBezTo>
                  <a:pt x="2041" y="593"/>
                  <a:pt x="2041" y="593"/>
                  <a:pt x="2041" y="593"/>
                </a:cubicBezTo>
                <a:cubicBezTo>
                  <a:pt x="2046" y="592"/>
                  <a:pt x="2046" y="592"/>
                  <a:pt x="2046" y="592"/>
                </a:cubicBezTo>
                <a:cubicBezTo>
                  <a:pt x="2046" y="592"/>
                  <a:pt x="2053" y="586"/>
                  <a:pt x="2056" y="586"/>
                </a:cubicBezTo>
                <a:cubicBezTo>
                  <a:pt x="2060" y="586"/>
                  <a:pt x="2058" y="591"/>
                  <a:pt x="2060" y="586"/>
                </a:cubicBezTo>
                <a:cubicBezTo>
                  <a:pt x="2061" y="580"/>
                  <a:pt x="2065" y="580"/>
                  <a:pt x="2065" y="580"/>
                </a:cubicBezTo>
                <a:cubicBezTo>
                  <a:pt x="2065" y="580"/>
                  <a:pt x="2069" y="578"/>
                  <a:pt x="2070" y="581"/>
                </a:cubicBezTo>
                <a:cubicBezTo>
                  <a:pt x="2071" y="585"/>
                  <a:pt x="2070" y="588"/>
                  <a:pt x="2070" y="588"/>
                </a:cubicBezTo>
                <a:cubicBezTo>
                  <a:pt x="2070" y="588"/>
                  <a:pt x="2059" y="588"/>
                  <a:pt x="2064" y="592"/>
                </a:cubicBezTo>
                <a:cubicBezTo>
                  <a:pt x="2069" y="597"/>
                  <a:pt x="2069" y="597"/>
                  <a:pt x="2069" y="597"/>
                </a:cubicBezTo>
                <a:cubicBezTo>
                  <a:pt x="2077" y="592"/>
                  <a:pt x="2077" y="592"/>
                  <a:pt x="2077" y="592"/>
                </a:cubicBezTo>
                <a:cubicBezTo>
                  <a:pt x="2077" y="592"/>
                  <a:pt x="2078" y="590"/>
                  <a:pt x="2082" y="590"/>
                </a:cubicBezTo>
                <a:cubicBezTo>
                  <a:pt x="2089" y="590"/>
                  <a:pt x="2089" y="590"/>
                  <a:pt x="2089" y="590"/>
                </a:cubicBezTo>
                <a:cubicBezTo>
                  <a:pt x="2095" y="593"/>
                  <a:pt x="2095" y="593"/>
                  <a:pt x="2095" y="593"/>
                </a:cubicBezTo>
                <a:cubicBezTo>
                  <a:pt x="2098" y="601"/>
                  <a:pt x="2098" y="601"/>
                  <a:pt x="2098" y="601"/>
                </a:cubicBezTo>
                <a:cubicBezTo>
                  <a:pt x="2098" y="601"/>
                  <a:pt x="2091" y="603"/>
                  <a:pt x="2095" y="606"/>
                </a:cubicBezTo>
                <a:cubicBezTo>
                  <a:pt x="2098" y="609"/>
                  <a:pt x="2100" y="613"/>
                  <a:pt x="2101" y="609"/>
                </a:cubicBezTo>
                <a:cubicBezTo>
                  <a:pt x="2102" y="606"/>
                  <a:pt x="2108" y="607"/>
                  <a:pt x="2108" y="607"/>
                </a:cubicBezTo>
                <a:cubicBezTo>
                  <a:pt x="2108" y="607"/>
                  <a:pt x="2111" y="605"/>
                  <a:pt x="2108" y="615"/>
                </a:cubicBezTo>
                <a:cubicBezTo>
                  <a:pt x="2105" y="624"/>
                  <a:pt x="2105" y="614"/>
                  <a:pt x="2105" y="624"/>
                </a:cubicBezTo>
                <a:cubicBezTo>
                  <a:pt x="2105" y="635"/>
                  <a:pt x="2105" y="635"/>
                  <a:pt x="2105" y="635"/>
                </a:cubicBezTo>
                <a:cubicBezTo>
                  <a:pt x="2104" y="639"/>
                  <a:pt x="2104" y="639"/>
                  <a:pt x="2104" y="639"/>
                </a:cubicBezTo>
                <a:cubicBezTo>
                  <a:pt x="2112" y="638"/>
                  <a:pt x="2112" y="638"/>
                  <a:pt x="2112" y="638"/>
                </a:cubicBezTo>
                <a:cubicBezTo>
                  <a:pt x="2116" y="635"/>
                  <a:pt x="2116" y="635"/>
                  <a:pt x="2116" y="635"/>
                </a:cubicBezTo>
                <a:cubicBezTo>
                  <a:pt x="2121" y="635"/>
                  <a:pt x="2121" y="635"/>
                  <a:pt x="2121" y="635"/>
                </a:cubicBezTo>
                <a:cubicBezTo>
                  <a:pt x="2121" y="635"/>
                  <a:pt x="2118" y="635"/>
                  <a:pt x="2122" y="632"/>
                </a:cubicBezTo>
                <a:cubicBezTo>
                  <a:pt x="2126" y="628"/>
                  <a:pt x="2126" y="633"/>
                  <a:pt x="2126" y="628"/>
                </a:cubicBezTo>
                <a:cubicBezTo>
                  <a:pt x="2126" y="623"/>
                  <a:pt x="2125" y="619"/>
                  <a:pt x="2124" y="615"/>
                </a:cubicBezTo>
                <a:cubicBezTo>
                  <a:pt x="2123" y="612"/>
                  <a:pt x="2125" y="609"/>
                  <a:pt x="2121" y="605"/>
                </a:cubicBezTo>
                <a:cubicBezTo>
                  <a:pt x="2117" y="601"/>
                  <a:pt x="2116" y="598"/>
                  <a:pt x="2116" y="598"/>
                </a:cubicBezTo>
                <a:cubicBezTo>
                  <a:pt x="2116" y="598"/>
                  <a:pt x="2111" y="597"/>
                  <a:pt x="2112" y="593"/>
                </a:cubicBezTo>
                <a:cubicBezTo>
                  <a:pt x="2114" y="590"/>
                  <a:pt x="2116" y="584"/>
                  <a:pt x="2116" y="584"/>
                </a:cubicBezTo>
                <a:cubicBezTo>
                  <a:pt x="2116" y="584"/>
                  <a:pt x="2116" y="584"/>
                  <a:pt x="2120" y="581"/>
                </a:cubicBezTo>
                <a:cubicBezTo>
                  <a:pt x="2124" y="578"/>
                  <a:pt x="2124" y="578"/>
                  <a:pt x="2124" y="578"/>
                </a:cubicBezTo>
                <a:cubicBezTo>
                  <a:pt x="2124" y="578"/>
                  <a:pt x="2126" y="580"/>
                  <a:pt x="2126" y="574"/>
                </a:cubicBezTo>
                <a:cubicBezTo>
                  <a:pt x="2126" y="568"/>
                  <a:pt x="2126" y="568"/>
                  <a:pt x="2126" y="568"/>
                </a:cubicBezTo>
                <a:cubicBezTo>
                  <a:pt x="2132" y="563"/>
                  <a:pt x="2132" y="563"/>
                  <a:pt x="2132" y="563"/>
                </a:cubicBezTo>
                <a:cubicBezTo>
                  <a:pt x="2137" y="560"/>
                  <a:pt x="2137" y="560"/>
                  <a:pt x="2137" y="560"/>
                </a:cubicBezTo>
                <a:cubicBezTo>
                  <a:pt x="2142" y="559"/>
                  <a:pt x="2142" y="559"/>
                  <a:pt x="2142" y="559"/>
                </a:cubicBezTo>
                <a:cubicBezTo>
                  <a:pt x="2142" y="559"/>
                  <a:pt x="2137" y="554"/>
                  <a:pt x="2145" y="554"/>
                </a:cubicBezTo>
                <a:cubicBezTo>
                  <a:pt x="2152" y="554"/>
                  <a:pt x="2156" y="556"/>
                  <a:pt x="2156" y="556"/>
                </a:cubicBezTo>
                <a:cubicBezTo>
                  <a:pt x="2163" y="552"/>
                  <a:pt x="2163" y="552"/>
                  <a:pt x="2163" y="552"/>
                </a:cubicBezTo>
                <a:cubicBezTo>
                  <a:pt x="2167" y="547"/>
                  <a:pt x="2167" y="547"/>
                  <a:pt x="2167" y="547"/>
                </a:cubicBezTo>
                <a:cubicBezTo>
                  <a:pt x="2171" y="544"/>
                  <a:pt x="2171" y="544"/>
                  <a:pt x="2171" y="544"/>
                </a:cubicBezTo>
                <a:cubicBezTo>
                  <a:pt x="2176" y="539"/>
                  <a:pt x="2179" y="535"/>
                  <a:pt x="2179" y="535"/>
                </a:cubicBezTo>
                <a:cubicBezTo>
                  <a:pt x="2187" y="527"/>
                  <a:pt x="2187" y="527"/>
                  <a:pt x="2187" y="527"/>
                </a:cubicBezTo>
                <a:cubicBezTo>
                  <a:pt x="2190" y="519"/>
                  <a:pt x="2190" y="519"/>
                  <a:pt x="2190" y="519"/>
                </a:cubicBezTo>
                <a:cubicBezTo>
                  <a:pt x="2193" y="512"/>
                  <a:pt x="2193" y="512"/>
                  <a:pt x="2193" y="512"/>
                </a:cubicBezTo>
                <a:cubicBezTo>
                  <a:pt x="2193" y="512"/>
                  <a:pt x="2195" y="509"/>
                  <a:pt x="2197" y="505"/>
                </a:cubicBezTo>
                <a:cubicBezTo>
                  <a:pt x="2198" y="500"/>
                  <a:pt x="2198" y="500"/>
                  <a:pt x="2198" y="500"/>
                </a:cubicBezTo>
                <a:cubicBezTo>
                  <a:pt x="2203" y="495"/>
                  <a:pt x="2203" y="495"/>
                  <a:pt x="2203" y="495"/>
                </a:cubicBezTo>
                <a:cubicBezTo>
                  <a:pt x="2203" y="495"/>
                  <a:pt x="2207" y="496"/>
                  <a:pt x="2204" y="489"/>
                </a:cubicBezTo>
                <a:cubicBezTo>
                  <a:pt x="2202" y="483"/>
                  <a:pt x="2203" y="478"/>
                  <a:pt x="2203" y="478"/>
                </a:cubicBezTo>
                <a:cubicBezTo>
                  <a:pt x="2207" y="472"/>
                  <a:pt x="2207" y="472"/>
                  <a:pt x="2207" y="472"/>
                </a:cubicBezTo>
                <a:cubicBezTo>
                  <a:pt x="2207" y="454"/>
                  <a:pt x="2207" y="454"/>
                  <a:pt x="2207" y="454"/>
                </a:cubicBezTo>
                <a:cubicBezTo>
                  <a:pt x="2207" y="454"/>
                  <a:pt x="2212" y="467"/>
                  <a:pt x="2215" y="475"/>
                </a:cubicBezTo>
                <a:cubicBezTo>
                  <a:pt x="2217" y="483"/>
                  <a:pt x="2220" y="487"/>
                  <a:pt x="2218" y="492"/>
                </a:cubicBezTo>
                <a:cubicBezTo>
                  <a:pt x="2217" y="497"/>
                  <a:pt x="2217" y="496"/>
                  <a:pt x="2215" y="501"/>
                </a:cubicBezTo>
                <a:cubicBezTo>
                  <a:pt x="2213" y="507"/>
                  <a:pt x="2214" y="506"/>
                  <a:pt x="2214" y="511"/>
                </a:cubicBezTo>
                <a:cubicBezTo>
                  <a:pt x="2214" y="515"/>
                  <a:pt x="2212" y="514"/>
                  <a:pt x="2214" y="519"/>
                </a:cubicBezTo>
                <a:cubicBezTo>
                  <a:pt x="2216" y="525"/>
                  <a:pt x="2210" y="528"/>
                  <a:pt x="2216" y="525"/>
                </a:cubicBezTo>
                <a:cubicBezTo>
                  <a:pt x="2221" y="521"/>
                  <a:pt x="2221" y="521"/>
                  <a:pt x="2221" y="521"/>
                </a:cubicBezTo>
                <a:cubicBezTo>
                  <a:pt x="2221" y="521"/>
                  <a:pt x="2225" y="526"/>
                  <a:pt x="2226" y="523"/>
                </a:cubicBezTo>
                <a:cubicBezTo>
                  <a:pt x="2227" y="519"/>
                  <a:pt x="2231" y="533"/>
                  <a:pt x="2227" y="519"/>
                </a:cubicBezTo>
                <a:cubicBezTo>
                  <a:pt x="2222" y="506"/>
                  <a:pt x="2224" y="511"/>
                  <a:pt x="2222" y="506"/>
                </a:cubicBezTo>
                <a:cubicBezTo>
                  <a:pt x="2221" y="500"/>
                  <a:pt x="2218" y="508"/>
                  <a:pt x="2221" y="500"/>
                </a:cubicBezTo>
                <a:cubicBezTo>
                  <a:pt x="2223" y="492"/>
                  <a:pt x="2223" y="492"/>
                  <a:pt x="2223" y="492"/>
                </a:cubicBezTo>
                <a:cubicBezTo>
                  <a:pt x="2229" y="493"/>
                  <a:pt x="2229" y="493"/>
                  <a:pt x="2229" y="493"/>
                </a:cubicBezTo>
                <a:cubicBezTo>
                  <a:pt x="2229" y="493"/>
                  <a:pt x="2236" y="500"/>
                  <a:pt x="2233" y="489"/>
                </a:cubicBezTo>
                <a:cubicBezTo>
                  <a:pt x="2229" y="479"/>
                  <a:pt x="2231" y="479"/>
                  <a:pt x="2228" y="475"/>
                </a:cubicBezTo>
                <a:cubicBezTo>
                  <a:pt x="2224" y="472"/>
                  <a:pt x="2229" y="472"/>
                  <a:pt x="2226" y="468"/>
                </a:cubicBezTo>
                <a:cubicBezTo>
                  <a:pt x="2222" y="465"/>
                  <a:pt x="2223" y="460"/>
                  <a:pt x="2223" y="460"/>
                </a:cubicBezTo>
                <a:cubicBezTo>
                  <a:pt x="2223" y="450"/>
                  <a:pt x="2223" y="450"/>
                  <a:pt x="2223" y="450"/>
                </a:cubicBezTo>
                <a:cubicBezTo>
                  <a:pt x="2223" y="443"/>
                  <a:pt x="2223" y="443"/>
                  <a:pt x="2223" y="443"/>
                </a:cubicBezTo>
                <a:cubicBezTo>
                  <a:pt x="2223" y="437"/>
                  <a:pt x="2226" y="429"/>
                  <a:pt x="2222" y="433"/>
                </a:cubicBezTo>
                <a:cubicBezTo>
                  <a:pt x="2218" y="437"/>
                  <a:pt x="2217" y="441"/>
                  <a:pt x="2217" y="441"/>
                </a:cubicBezTo>
                <a:cubicBezTo>
                  <a:pt x="2215" y="447"/>
                  <a:pt x="2215" y="447"/>
                  <a:pt x="2215" y="447"/>
                </a:cubicBezTo>
                <a:cubicBezTo>
                  <a:pt x="2215" y="447"/>
                  <a:pt x="2210" y="445"/>
                  <a:pt x="2207" y="443"/>
                </a:cubicBezTo>
                <a:cubicBezTo>
                  <a:pt x="2204" y="440"/>
                  <a:pt x="2209" y="444"/>
                  <a:pt x="2204" y="440"/>
                </a:cubicBezTo>
                <a:cubicBezTo>
                  <a:pt x="2200" y="436"/>
                  <a:pt x="2208" y="432"/>
                  <a:pt x="2200" y="432"/>
                </a:cubicBezTo>
                <a:cubicBezTo>
                  <a:pt x="2193" y="432"/>
                  <a:pt x="2189" y="434"/>
                  <a:pt x="2189" y="434"/>
                </a:cubicBezTo>
                <a:cubicBezTo>
                  <a:pt x="2189" y="434"/>
                  <a:pt x="2186" y="436"/>
                  <a:pt x="2187" y="440"/>
                </a:cubicBezTo>
                <a:cubicBezTo>
                  <a:pt x="2188" y="443"/>
                  <a:pt x="2187" y="447"/>
                  <a:pt x="2187" y="447"/>
                </a:cubicBezTo>
                <a:cubicBezTo>
                  <a:pt x="2184" y="449"/>
                  <a:pt x="2184" y="449"/>
                  <a:pt x="2184" y="449"/>
                </a:cubicBezTo>
                <a:cubicBezTo>
                  <a:pt x="2179" y="443"/>
                  <a:pt x="2179" y="443"/>
                  <a:pt x="2179" y="443"/>
                </a:cubicBezTo>
                <a:cubicBezTo>
                  <a:pt x="2180" y="436"/>
                  <a:pt x="2180" y="436"/>
                  <a:pt x="2180" y="436"/>
                </a:cubicBezTo>
                <a:cubicBezTo>
                  <a:pt x="2173" y="431"/>
                  <a:pt x="2173" y="431"/>
                  <a:pt x="2173" y="431"/>
                </a:cubicBezTo>
                <a:cubicBezTo>
                  <a:pt x="2167" y="421"/>
                  <a:pt x="2167" y="421"/>
                  <a:pt x="2167" y="421"/>
                </a:cubicBezTo>
                <a:cubicBezTo>
                  <a:pt x="2172" y="417"/>
                  <a:pt x="2172" y="417"/>
                  <a:pt x="2172" y="417"/>
                </a:cubicBezTo>
                <a:cubicBezTo>
                  <a:pt x="2172" y="417"/>
                  <a:pt x="2179" y="420"/>
                  <a:pt x="2183" y="417"/>
                </a:cubicBezTo>
                <a:cubicBezTo>
                  <a:pt x="2188" y="414"/>
                  <a:pt x="2190" y="409"/>
                  <a:pt x="2190" y="409"/>
                </a:cubicBezTo>
                <a:cubicBezTo>
                  <a:pt x="2190" y="409"/>
                  <a:pt x="2185" y="404"/>
                  <a:pt x="2190" y="400"/>
                </a:cubicBezTo>
                <a:cubicBezTo>
                  <a:pt x="2195" y="396"/>
                  <a:pt x="2202" y="392"/>
                  <a:pt x="2202" y="392"/>
                </a:cubicBezTo>
                <a:cubicBezTo>
                  <a:pt x="2202" y="392"/>
                  <a:pt x="2203" y="394"/>
                  <a:pt x="2205" y="387"/>
                </a:cubicBezTo>
                <a:cubicBezTo>
                  <a:pt x="2207" y="381"/>
                  <a:pt x="2209" y="377"/>
                  <a:pt x="2209" y="377"/>
                </a:cubicBezTo>
                <a:cubicBezTo>
                  <a:pt x="2218" y="373"/>
                  <a:pt x="2218" y="373"/>
                  <a:pt x="2218" y="373"/>
                </a:cubicBezTo>
                <a:cubicBezTo>
                  <a:pt x="2224" y="368"/>
                  <a:pt x="2224" y="368"/>
                  <a:pt x="2224" y="368"/>
                </a:cubicBezTo>
                <a:cubicBezTo>
                  <a:pt x="2238" y="372"/>
                  <a:pt x="2238" y="372"/>
                  <a:pt x="2238" y="372"/>
                </a:cubicBezTo>
                <a:cubicBezTo>
                  <a:pt x="2261" y="379"/>
                  <a:pt x="2261" y="379"/>
                  <a:pt x="2261" y="379"/>
                </a:cubicBezTo>
                <a:cubicBezTo>
                  <a:pt x="2261" y="379"/>
                  <a:pt x="2268" y="381"/>
                  <a:pt x="2266" y="375"/>
                </a:cubicBezTo>
                <a:cubicBezTo>
                  <a:pt x="2264" y="368"/>
                  <a:pt x="2260" y="359"/>
                  <a:pt x="2267" y="365"/>
                </a:cubicBezTo>
                <a:cubicBezTo>
                  <a:pt x="2273" y="371"/>
                  <a:pt x="2276" y="371"/>
                  <a:pt x="2276" y="371"/>
                </a:cubicBezTo>
                <a:cubicBezTo>
                  <a:pt x="2276" y="371"/>
                  <a:pt x="2279" y="372"/>
                  <a:pt x="2280" y="376"/>
                </a:cubicBezTo>
                <a:cubicBezTo>
                  <a:pt x="2282" y="380"/>
                  <a:pt x="2281" y="380"/>
                  <a:pt x="2286" y="380"/>
                </a:cubicBezTo>
                <a:cubicBezTo>
                  <a:pt x="2291" y="380"/>
                  <a:pt x="2295" y="378"/>
                  <a:pt x="2295" y="378"/>
                </a:cubicBezTo>
                <a:cubicBezTo>
                  <a:pt x="2301" y="376"/>
                  <a:pt x="2301" y="376"/>
                  <a:pt x="2301" y="376"/>
                </a:cubicBezTo>
                <a:cubicBezTo>
                  <a:pt x="2301" y="376"/>
                  <a:pt x="2305" y="381"/>
                  <a:pt x="2305" y="374"/>
                </a:cubicBezTo>
                <a:cubicBezTo>
                  <a:pt x="2305" y="366"/>
                  <a:pt x="2312" y="365"/>
                  <a:pt x="2314" y="359"/>
                </a:cubicBezTo>
                <a:cubicBezTo>
                  <a:pt x="2316" y="353"/>
                  <a:pt x="2324" y="347"/>
                  <a:pt x="2324" y="347"/>
                </a:cubicBezTo>
                <a:cubicBezTo>
                  <a:pt x="2324" y="347"/>
                  <a:pt x="2317" y="345"/>
                  <a:pt x="2327" y="345"/>
                </a:cubicBezTo>
                <a:cubicBezTo>
                  <a:pt x="2337" y="345"/>
                  <a:pt x="2340" y="342"/>
                  <a:pt x="2340" y="342"/>
                </a:cubicBezTo>
                <a:cubicBezTo>
                  <a:pt x="2345" y="343"/>
                  <a:pt x="2345" y="343"/>
                  <a:pt x="2345" y="343"/>
                </a:cubicBezTo>
                <a:cubicBezTo>
                  <a:pt x="2345" y="350"/>
                  <a:pt x="2345" y="350"/>
                  <a:pt x="2345" y="350"/>
                </a:cubicBezTo>
                <a:cubicBezTo>
                  <a:pt x="2345" y="350"/>
                  <a:pt x="2342" y="354"/>
                  <a:pt x="2346" y="354"/>
                </a:cubicBezTo>
                <a:cubicBezTo>
                  <a:pt x="2350" y="354"/>
                  <a:pt x="2352" y="354"/>
                  <a:pt x="2356" y="350"/>
                </a:cubicBezTo>
                <a:cubicBezTo>
                  <a:pt x="2360" y="346"/>
                  <a:pt x="2354" y="350"/>
                  <a:pt x="2360" y="346"/>
                </a:cubicBezTo>
                <a:cubicBezTo>
                  <a:pt x="2366" y="341"/>
                  <a:pt x="2370" y="341"/>
                  <a:pt x="2370" y="341"/>
                </a:cubicBezTo>
                <a:cubicBezTo>
                  <a:pt x="2371" y="337"/>
                  <a:pt x="2371" y="337"/>
                  <a:pt x="2371" y="337"/>
                </a:cubicBezTo>
                <a:cubicBezTo>
                  <a:pt x="2372" y="333"/>
                  <a:pt x="2372" y="333"/>
                  <a:pt x="2372" y="333"/>
                </a:cubicBezTo>
                <a:cubicBezTo>
                  <a:pt x="2376" y="336"/>
                  <a:pt x="2376" y="336"/>
                  <a:pt x="2376" y="336"/>
                </a:cubicBezTo>
                <a:cubicBezTo>
                  <a:pt x="2376" y="336"/>
                  <a:pt x="2376" y="343"/>
                  <a:pt x="2371" y="347"/>
                </a:cubicBezTo>
                <a:cubicBezTo>
                  <a:pt x="2367" y="351"/>
                  <a:pt x="2374" y="357"/>
                  <a:pt x="2368" y="357"/>
                </a:cubicBezTo>
                <a:cubicBezTo>
                  <a:pt x="2362" y="357"/>
                  <a:pt x="2360" y="354"/>
                  <a:pt x="2359" y="359"/>
                </a:cubicBezTo>
                <a:cubicBezTo>
                  <a:pt x="2357" y="364"/>
                  <a:pt x="2362" y="360"/>
                  <a:pt x="2357" y="364"/>
                </a:cubicBezTo>
                <a:cubicBezTo>
                  <a:pt x="2352" y="367"/>
                  <a:pt x="2350" y="366"/>
                  <a:pt x="2347" y="368"/>
                </a:cubicBezTo>
                <a:cubicBezTo>
                  <a:pt x="2343" y="371"/>
                  <a:pt x="2338" y="367"/>
                  <a:pt x="2338" y="375"/>
                </a:cubicBezTo>
                <a:cubicBezTo>
                  <a:pt x="2338" y="382"/>
                  <a:pt x="2336" y="389"/>
                  <a:pt x="2336" y="389"/>
                </a:cubicBezTo>
                <a:cubicBezTo>
                  <a:pt x="2336" y="389"/>
                  <a:pt x="2337" y="388"/>
                  <a:pt x="2332" y="392"/>
                </a:cubicBezTo>
                <a:cubicBezTo>
                  <a:pt x="2327" y="395"/>
                  <a:pt x="2319" y="394"/>
                  <a:pt x="2319" y="394"/>
                </a:cubicBezTo>
                <a:cubicBezTo>
                  <a:pt x="2319" y="394"/>
                  <a:pt x="2319" y="395"/>
                  <a:pt x="2317" y="402"/>
                </a:cubicBezTo>
                <a:cubicBezTo>
                  <a:pt x="2314" y="410"/>
                  <a:pt x="2312" y="417"/>
                  <a:pt x="2312" y="417"/>
                </a:cubicBezTo>
                <a:cubicBezTo>
                  <a:pt x="2312" y="417"/>
                  <a:pt x="2311" y="421"/>
                  <a:pt x="2313" y="425"/>
                </a:cubicBezTo>
                <a:cubicBezTo>
                  <a:pt x="2314" y="428"/>
                  <a:pt x="2316" y="432"/>
                  <a:pt x="2316" y="435"/>
                </a:cubicBezTo>
                <a:cubicBezTo>
                  <a:pt x="2316" y="438"/>
                  <a:pt x="2311" y="438"/>
                  <a:pt x="2315" y="442"/>
                </a:cubicBezTo>
                <a:cubicBezTo>
                  <a:pt x="2318" y="446"/>
                  <a:pt x="2317" y="445"/>
                  <a:pt x="2317" y="450"/>
                </a:cubicBezTo>
                <a:cubicBezTo>
                  <a:pt x="2317" y="454"/>
                  <a:pt x="2318" y="451"/>
                  <a:pt x="2318" y="458"/>
                </a:cubicBezTo>
                <a:cubicBezTo>
                  <a:pt x="2318" y="465"/>
                  <a:pt x="2318" y="465"/>
                  <a:pt x="2318" y="465"/>
                </a:cubicBezTo>
                <a:cubicBezTo>
                  <a:pt x="2318" y="471"/>
                  <a:pt x="2314" y="471"/>
                  <a:pt x="2318" y="471"/>
                </a:cubicBezTo>
                <a:cubicBezTo>
                  <a:pt x="2323" y="471"/>
                  <a:pt x="2325" y="474"/>
                  <a:pt x="2326" y="471"/>
                </a:cubicBezTo>
                <a:cubicBezTo>
                  <a:pt x="2327" y="467"/>
                  <a:pt x="2332" y="453"/>
                  <a:pt x="2332" y="453"/>
                </a:cubicBezTo>
                <a:cubicBezTo>
                  <a:pt x="2342" y="453"/>
                  <a:pt x="2340" y="459"/>
                  <a:pt x="2342" y="453"/>
                </a:cubicBezTo>
                <a:cubicBezTo>
                  <a:pt x="2344" y="447"/>
                  <a:pt x="2344" y="452"/>
                  <a:pt x="2344" y="447"/>
                </a:cubicBezTo>
                <a:cubicBezTo>
                  <a:pt x="2344" y="442"/>
                  <a:pt x="2342" y="447"/>
                  <a:pt x="2344" y="442"/>
                </a:cubicBezTo>
                <a:cubicBezTo>
                  <a:pt x="2345" y="436"/>
                  <a:pt x="2341" y="440"/>
                  <a:pt x="2345" y="436"/>
                </a:cubicBezTo>
                <a:cubicBezTo>
                  <a:pt x="2349" y="432"/>
                  <a:pt x="2344" y="432"/>
                  <a:pt x="2349" y="432"/>
                </a:cubicBezTo>
                <a:cubicBezTo>
                  <a:pt x="2354" y="432"/>
                  <a:pt x="2349" y="438"/>
                  <a:pt x="2354" y="432"/>
                </a:cubicBezTo>
                <a:cubicBezTo>
                  <a:pt x="2360" y="427"/>
                  <a:pt x="2360" y="427"/>
                  <a:pt x="2360" y="427"/>
                </a:cubicBezTo>
                <a:cubicBezTo>
                  <a:pt x="2359" y="420"/>
                  <a:pt x="2359" y="420"/>
                  <a:pt x="2359" y="420"/>
                </a:cubicBezTo>
                <a:cubicBezTo>
                  <a:pt x="2360" y="415"/>
                  <a:pt x="2360" y="415"/>
                  <a:pt x="2360" y="415"/>
                </a:cubicBezTo>
                <a:cubicBezTo>
                  <a:pt x="2364" y="412"/>
                  <a:pt x="2360" y="415"/>
                  <a:pt x="2364" y="412"/>
                </a:cubicBezTo>
                <a:cubicBezTo>
                  <a:pt x="2368" y="410"/>
                  <a:pt x="2370" y="404"/>
                  <a:pt x="2370" y="404"/>
                </a:cubicBezTo>
                <a:cubicBezTo>
                  <a:pt x="2365" y="399"/>
                  <a:pt x="2365" y="399"/>
                  <a:pt x="2365" y="399"/>
                </a:cubicBezTo>
                <a:cubicBezTo>
                  <a:pt x="2364" y="395"/>
                  <a:pt x="2364" y="395"/>
                  <a:pt x="2364" y="395"/>
                </a:cubicBezTo>
                <a:cubicBezTo>
                  <a:pt x="2364" y="395"/>
                  <a:pt x="2360" y="393"/>
                  <a:pt x="2361" y="390"/>
                </a:cubicBezTo>
                <a:cubicBezTo>
                  <a:pt x="2362" y="386"/>
                  <a:pt x="2364" y="383"/>
                  <a:pt x="2364" y="383"/>
                </a:cubicBezTo>
                <a:cubicBezTo>
                  <a:pt x="2364" y="383"/>
                  <a:pt x="2362" y="380"/>
                  <a:pt x="2367" y="375"/>
                </a:cubicBezTo>
                <a:cubicBezTo>
                  <a:pt x="2372" y="371"/>
                  <a:pt x="2376" y="366"/>
                  <a:pt x="2376" y="366"/>
                </a:cubicBezTo>
                <a:cubicBezTo>
                  <a:pt x="2376" y="366"/>
                  <a:pt x="2378" y="364"/>
                  <a:pt x="2383" y="364"/>
                </a:cubicBezTo>
                <a:cubicBezTo>
                  <a:pt x="2393" y="364"/>
                  <a:pt x="2393" y="364"/>
                  <a:pt x="2393" y="364"/>
                </a:cubicBezTo>
                <a:cubicBezTo>
                  <a:pt x="2393" y="364"/>
                  <a:pt x="2398" y="364"/>
                  <a:pt x="2399" y="361"/>
                </a:cubicBezTo>
                <a:cubicBezTo>
                  <a:pt x="2401" y="357"/>
                  <a:pt x="2401" y="357"/>
                  <a:pt x="2401" y="357"/>
                </a:cubicBezTo>
                <a:cubicBezTo>
                  <a:pt x="2415" y="357"/>
                  <a:pt x="2415" y="357"/>
                  <a:pt x="2415" y="357"/>
                </a:cubicBezTo>
                <a:cubicBezTo>
                  <a:pt x="2417" y="363"/>
                  <a:pt x="2417" y="363"/>
                  <a:pt x="2417" y="363"/>
                </a:cubicBezTo>
                <a:cubicBezTo>
                  <a:pt x="2424" y="357"/>
                  <a:pt x="2424" y="357"/>
                  <a:pt x="2424" y="357"/>
                </a:cubicBezTo>
                <a:cubicBezTo>
                  <a:pt x="2424" y="357"/>
                  <a:pt x="2427" y="356"/>
                  <a:pt x="2430" y="353"/>
                </a:cubicBezTo>
                <a:cubicBezTo>
                  <a:pt x="2433" y="351"/>
                  <a:pt x="2431" y="355"/>
                  <a:pt x="2433" y="351"/>
                </a:cubicBezTo>
                <a:cubicBezTo>
                  <a:pt x="2434" y="346"/>
                  <a:pt x="2429" y="349"/>
                  <a:pt x="2434" y="346"/>
                </a:cubicBezTo>
                <a:cubicBezTo>
                  <a:pt x="2439" y="342"/>
                  <a:pt x="2448" y="342"/>
                  <a:pt x="2448" y="342"/>
                </a:cubicBezTo>
                <a:cubicBezTo>
                  <a:pt x="2448" y="342"/>
                  <a:pt x="2449" y="342"/>
                  <a:pt x="2452" y="339"/>
                </a:cubicBezTo>
                <a:cubicBezTo>
                  <a:pt x="2454" y="337"/>
                  <a:pt x="2454" y="337"/>
                  <a:pt x="2454" y="337"/>
                </a:cubicBezTo>
                <a:cubicBezTo>
                  <a:pt x="2462" y="331"/>
                  <a:pt x="2462" y="331"/>
                  <a:pt x="2462" y="331"/>
                </a:cubicBezTo>
                <a:cubicBezTo>
                  <a:pt x="2462" y="331"/>
                  <a:pt x="2467" y="333"/>
                  <a:pt x="2470" y="333"/>
                </a:cubicBezTo>
                <a:cubicBezTo>
                  <a:pt x="2473" y="333"/>
                  <a:pt x="2478" y="331"/>
                  <a:pt x="2478" y="331"/>
                </a:cubicBezTo>
                <a:cubicBezTo>
                  <a:pt x="2479" y="325"/>
                  <a:pt x="2479" y="325"/>
                  <a:pt x="2479" y="325"/>
                </a:cubicBezTo>
                <a:cubicBezTo>
                  <a:pt x="2477" y="320"/>
                  <a:pt x="2477" y="320"/>
                  <a:pt x="2477" y="320"/>
                </a:cubicBezTo>
                <a:cubicBezTo>
                  <a:pt x="2477" y="320"/>
                  <a:pt x="2479" y="314"/>
                  <a:pt x="2474" y="314"/>
                </a:cubicBezTo>
                <a:cubicBezTo>
                  <a:pt x="2470" y="314"/>
                  <a:pt x="2462" y="306"/>
                  <a:pt x="2462" y="306"/>
                </a:cubicBezTo>
                <a:cubicBezTo>
                  <a:pt x="2459" y="302"/>
                  <a:pt x="2459" y="302"/>
                  <a:pt x="2459" y="302"/>
                </a:cubicBezTo>
                <a:cubicBezTo>
                  <a:pt x="2468" y="289"/>
                  <a:pt x="2468" y="289"/>
                  <a:pt x="2468" y="289"/>
                </a:cubicBezTo>
                <a:cubicBezTo>
                  <a:pt x="2468" y="289"/>
                  <a:pt x="2467" y="290"/>
                  <a:pt x="2471" y="294"/>
                </a:cubicBezTo>
                <a:cubicBezTo>
                  <a:pt x="2475" y="299"/>
                  <a:pt x="2464" y="307"/>
                  <a:pt x="2475" y="299"/>
                </a:cubicBezTo>
                <a:cubicBezTo>
                  <a:pt x="2486" y="291"/>
                  <a:pt x="2486" y="291"/>
                  <a:pt x="2486" y="291"/>
                </a:cubicBezTo>
                <a:cubicBezTo>
                  <a:pt x="2488" y="282"/>
                  <a:pt x="2488" y="282"/>
                  <a:pt x="2488" y="282"/>
                </a:cubicBezTo>
                <a:cubicBezTo>
                  <a:pt x="2492" y="279"/>
                  <a:pt x="2492" y="279"/>
                  <a:pt x="2492" y="279"/>
                </a:cubicBezTo>
                <a:cubicBezTo>
                  <a:pt x="2492" y="279"/>
                  <a:pt x="2495" y="279"/>
                  <a:pt x="2496" y="282"/>
                </a:cubicBezTo>
                <a:cubicBezTo>
                  <a:pt x="2497" y="286"/>
                  <a:pt x="2492" y="286"/>
                  <a:pt x="2502" y="286"/>
                </a:cubicBezTo>
                <a:cubicBezTo>
                  <a:pt x="2511" y="286"/>
                  <a:pt x="2514" y="284"/>
                  <a:pt x="2514" y="284"/>
                </a:cubicBezTo>
                <a:cubicBezTo>
                  <a:pt x="2515" y="289"/>
                  <a:pt x="2515" y="289"/>
                  <a:pt x="2515" y="289"/>
                </a:cubicBezTo>
                <a:cubicBezTo>
                  <a:pt x="2515" y="289"/>
                  <a:pt x="2516" y="291"/>
                  <a:pt x="2519" y="294"/>
                </a:cubicBezTo>
                <a:cubicBezTo>
                  <a:pt x="2522" y="297"/>
                  <a:pt x="2522" y="297"/>
                  <a:pt x="2522" y="297"/>
                </a:cubicBezTo>
                <a:cubicBezTo>
                  <a:pt x="2527" y="300"/>
                  <a:pt x="2527" y="300"/>
                  <a:pt x="2527" y="300"/>
                </a:cubicBezTo>
                <a:cubicBezTo>
                  <a:pt x="2527" y="300"/>
                  <a:pt x="2533" y="305"/>
                  <a:pt x="2533" y="300"/>
                </a:cubicBezTo>
                <a:cubicBezTo>
                  <a:pt x="2533" y="294"/>
                  <a:pt x="2538" y="290"/>
                  <a:pt x="2538" y="290"/>
                </a:cubicBezTo>
                <a:cubicBezTo>
                  <a:pt x="2543" y="285"/>
                  <a:pt x="2543" y="285"/>
                  <a:pt x="2543" y="285"/>
                </a:cubicBezTo>
                <a:cubicBezTo>
                  <a:pt x="2549" y="283"/>
                  <a:pt x="2549" y="283"/>
                  <a:pt x="2549" y="283"/>
                </a:cubicBezTo>
                <a:cubicBezTo>
                  <a:pt x="2549" y="283"/>
                  <a:pt x="2554" y="279"/>
                  <a:pt x="2548" y="279"/>
                </a:cubicBezTo>
                <a:cubicBezTo>
                  <a:pt x="2542" y="279"/>
                  <a:pt x="2545" y="280"/>
                  <a:pt x="2541" y="276"/>
                </a:cubicBezTo>
                <a:cubicBezTo>
                  <a:pt x="2538" y="273"/>
                  <a:pt x="2534" y="267"/>
                  <a:pt x="2534" y="267"/>
                </a:cubicBezTo>
                <a:cubicBezTo>
                  <a:pt x="2534" y="267"/>
                  <a:pt x="2543" y="270"/>
                  <a:pt x="2530" y="270"/>
                </a:cubicBezTo>
                <a:cubicBezTo>
                  <a:pt x="2517" y="270"/>
                  <a:pt x="2516" y="277"/>
                  <a:pt x="2513" y="266"/>
                </a:cubicBezTo>
                <a:cubicBezTo>
                  <a:pt x="2509" y="256"/>
                  <a:pt x="2517" y="256"/>
                  <a:pt x="2509" y="256"/>
                </a:cubicBezTo>
                <a:cubicBezTo>
                  <a:pt x="2502" y="256"/>
                  <a:pt x="2504" y="257"/>
                  <a:pt x="2500" y="253"/>
                </a:cubicBezTo>
                <a:cubicBezTo>
                  <a:pt x="2496" y="248"/>
                  <a:pt x="2489" y="248"/>
                  <a:pt x="2489" y="248"/>
                </a:cubicBezTo>
                <a:cubicBezTo>
                  <a:pt x="2482" y="242"/>
                  <a:pt x="2482" y="242"/>
                  <a:pt x="2482" y="242"/>
                </a:cubicBezTo>
                <a:cubicBezTo>
                  <a:pt x="2468" y="240"/>
                  <a:pt x="2468" y="240"/>
                  <a:pt x="2468" y="240"/>
                </a:cubicBezTo>
                <a:cubicBezTo>
                  <a:pt x="2461" y="237"/>
                  <a:pt x="2461" y="237"/>
                  <a:pt x="2461" y="237"/>
                </a:cubicBezTo>
                <a:cubicBezTo>
                  <a:pt x="2449" y="232"/>
                  <a:pt x="2449" y="232"/>
                  <a:pt x="2449" y="232"/>
                </a:cubicBezTo>
                <a:cubicBezTo>
                  <a:pt x="2435" y="225"/>
                  <a:pt x="2435" y="225"/>
                  <a:pt x="2435" y="225"/>
                </a:cubicBezTo>
                <a:cubicBezTo>
                  <a:pt x="2421" y="224"/>
                  <a:pt x="2421" y="224"/>
                  <a:pt x="2421" y="224"/>
                </a:cubicBezTo>
                <a:cubicBezTo>
                  <a:pt x="2421" y="224"/>
                  <a:pt x="2412" y="215"/>
                  <a:pt x="2416" y="230"/>
                </a:cubicBezTo>
                <a:cubicBezTo>
                  <a:pt x="2421" y="245"/>
                  <a:pt x="2426" y="248"/>
                  <a:pt x="2426" y="248"/>
                </a:cubicBezTo>
                <a:cubicBezTo>
                  <a:pt x="2427" y="251"/>
                  <a:pt x="2427" y="251"/>
                  <a:pt x="2427" y="251"/>
                </a:cubicBezTo>
                <a:cubicBezTo>
                  <a:pt x="2429" y="256"/>
                  <a:pt x="2429" y="256"/>
                  <a:pt x="2429" y="256"/>
                </a:cubicBezTo>
                <a:cubicBezTo>
                  <a:pt x="2429" y="256"/>
                  <a:pt x="2429" y="260"/>
                  <a:pt x="2425" y="256"/>
                </a:cubicBezTo>
                <a:cubicBezTo>
                  <a:pt x="2421" y="252"/>
                  <a:pt x="2417" y="252"/>
                  <a:pt x="2417" y="252"/>
                </a:cubicBezTo>
                <a:cubicBezTo>
                  <a:pt x="2417" y="252"/>
                  <a:pt x="2407" y="248"/>
                  <a:pt x="2405" y="245"/>
                </a:cubicBezTo>
                <a:cubicBezTo>
                  <a:pt x="2402" y="242"/>
                  <a:pt x="2399" y="237"/>
                  <a:pt x="2399" y="237"/>
                </a:cubicBezTo>
                <a:cubicBezTo>
                  <a:pt x="2399" y="237"/>
                  <a:pt x="2394" y="236"/>
                  <a:pt x="2388" y="236"/>
                </a:cubicBezTo>
                <a:cubicBezTo>
                  <a:pt x="2382" y="236"/>
                  <a:pt x="2378" y="237"/>
                  <a:pt x="2378" y="237"/>
                </a:cubicBezTo>
                <a:cubicBezTo>
                  <a:pt x="2378" y="237"/>
                  <a:pt x="2373" y="239"/>
                  <a:pt x="2370" y="239"/>
                </a:cubicBezTo>
                <a:cubicBezTo>
                  <a:pt x="2366" y="239"/>
                  <a:pt x="2363" y="241"/>
                  <a:pt x="2363" y="241"/>
                </a:cubicBezTo>
                <a:cubicBezTo>
                  <a:pt x="2357" y="243"/>
                  <a:pt x="2357" y="243"/>
                  <a:pt x="2357" y="243"/>
                </a:cubicBezTo>
                <a:cubicBezTo>
                  <a:pt x="2357" y="243"/>
                  <a:pt x="2356" y="248"/>
                  <a:pt x="2353" y="248"/>
                </a:cubicBezTo>
                <a:cubicBezTo>
                  <a:pt x="2349" y="248"/>
                  <a:pt x="2346" y="242"/>
                  <a:pt x="2346" y="242"/>
                </a:cubicBezTo>
                <a:cubicBezTo>
                  <a:pt x="2344" y="234"/>
                  <a:pt x="2344" y="234"/>
                  <a:pt x="2344" y="234"/>
                </a:cubicBezTo>
                <a:cubicBezTo>
                  <a:pt x="2342" y="226"/>
                  <a:pt x="2342" y="226"/>
                  <a:pt x="2342" y="226"/>
                </a:cubicBezTo>
                <a:cubicBezTo>
                  <a:pt x="2342" y="226"/>
                  <a:pt x="2346" y="217"/>
                  <a:pt x="2341" y="217"/>
                </a:cubicBezTo>
                <a:cubicBezTo>
                  <a:pt x="2336" y="217"/>
                  <a:pt x="2341" y="216"/>
                  <a:pt x="2330" y="216"/>
                </a:cubicBezTo>
                <a:cubicBezTo>
                  <a:pt x="2317" y="216"/>
                  <a:pt x="2317" y="216"/>
                  <a:pt x="2317" y="216"/>
                </a:cubicBezTo>
                <a:cubicBezTo>
                  <a:pt x="2310" y="216"/>
                  <a:pt x="2308" y="215"/>
                  <a:pt x="2300" y="215"/>
                </a:cubicBezTo>
                <a:cubicBezTo>
                  <a:pt x="2291" y="215"/>
                  <a:pt x="2296" y="220"/>
                  <a:pt x="2291" y="215"/>
                </a:cubicBezTo>
                <a:cubicBezTo>
                  <a:pt x="2286" y="210"/>
                  <a:pt x="2293" y="210"/>
                  <a:pt x="2286" y="210"/>
                </a:cubicBezTo>
                <a:cubicBezTo>
                  <a:pt x="2279" y="210"/>
                  <a:pt x="2279" y="210"/>
                  <a:pt x="2279" y="210"/>
                </a:cubicBezTo>
                <a:cubicBezTo>
                  <a:pt x="2271" y="210"/>
                  <a:pt x="2271" y="210"/>
                  <a:pt x="2271" y="210"/>
                </a:cubicBezTo>
                <a:cubicBezTo>
                  <a:pt x="2270" y="204"/>
                  <a:pt x="2270" y="204"/>
                  <a:pt x="2270" y="204"/>
                </a:cubicBezTo>
                <a:cubicBezTo>
                  <a:pt x="2270" y="204"/>
                  <a:pt x="2272" y="196"/>
                  <a:pt x="2267" y="196"/>
                </a:cubicBezTo>
                <a:cubicBezTo>
                  <a:pt x="2261" y="196"/>
                  <a:pt x="2259" y="193"/>
                  <a:pt x="2256" y="196"/>
                </a:cubicBezTo>
                <a:cubicBezTo>
                  <a:pt x="2253" y="199"/>
                  <a:pt x="2261" y="196"/>
                  <a:pt x="2252" y="202"/>
                </a:cubicBezTo>
                <a:cubicBezTo>
                  <a:pt x="2248" y="206"/>
                  <a:pt x="2244" y="207"/>
                  <a:pt x="2241" y="207"/>
                </a:cubicBezTo>
                <a:cubicBezTo>
                  <a:pt x="2238" y="208"/>
                  <a:pt x="2237" y="208"/>
                  <a:pt x="2237" y="208"/>
                </a:cubicBezTo>
                <a:cubicBezTo>
                  <a:pt x="2237" y="208"/>
                  <a:pt x="2246" y="197"/>
                  <a:pt x="2241" y="197"/>
                </a:cubicBezTo>
                <a:cubicBezTo>
                  <a:pt x="2233" y="197"/>
                  <a:pt x="2233" y="197"/>
                  <a:pt x="2233" y="197"/>
                </a:cubicBezTo>
                <a:cubicBezTo>
                  <a:pt x="2233" y="197"/>
                  <a:pt x="2233" y="189"/>
                  <a:pt x="2227" y="189"/>
                </a:cubicBezTo>
                <a:cubicBezTo>
                  <a:pt x="2221" y="189"/>
                  <a:pt x="2223" y="176"/>
                  <a:pt x="2207" y="187"/>
                </a:cubicBezTo>
                <a:cubicBezTo>
                  <a:pt x="2191" y="198"/>
                  <a:pt x="2191" y="194"/>
                  <a:pt x="2191" y="198"/>
                </a:cubicBezTo>
                <a:cubicBezTo>
                  <a:pt x="2191" y="202"/>
                  <a:pt x="2196" y="201"/>
                  <a:pt x="2194" y="206"/>
                </a:cubicBezTo>
                <a:cubicBezTo>
                  <a:pt x="2193" y="211"/>
                  <a:pt x="2187" y="211"/>
                  <a:pt x="2187" y="211"/>
                </a:cubicBezTo>
                <a:cubicBezTo>
                  <a:pt x="2179" y="211"/>
                  <a:pt x="2179" y="211"/>
                  <a:pt x="2179" y="211"/>
                </a:cubicBezTo>
                <a:cubicBezTo>
                  <a:pt x="2179" y="211"/>
                  <a:pt x="2175" y="203"/>
                  <a:pt x="2170" y="203"/>
                </a:cubicBezTo>
                <a:cubicBezTo>
                  <a:pt x="2164" y="203"/>
                  <a:pt x="2155" y="208"/>
                  <a:pt x="2155" y="208"/>
                </a:cubicBezTo>
                <a:cubicBezTo>
                  <a:pt x="2149" y="208"/>
                  <a:pt x="2149" y="208"/>
                  <a:pt x="2149" y="208"/>
                </a:cubicBezTo>
                <a:cubicBezTo>
                  <a:pt x="2149" y="208"/>
                  <a:pt x="2152" y="207"/>
                  <a:pt x="2145" y="214"/>
                </a:cubicBezTo>
                <a:cubicBezTo>
                  <a:pt x="2138" y="222"/>
                  <a:pt x="2138" y="226"/>
                  <a:pt x="2138" y="226"/>
                </a:cubicBezTo>
                <a:cubicBezTo>
                  <a:pt x="2138" y="226"/>
                  <a:pt x="2145" y="222"/>
                  <a:pt x="2138" y="222"/>
                </a:cubicBezTo>
                <a:cubicBezTo>
                  <a:pt x="2130" y="222"/>
                  <a:pt x="2129" y="217"/>
                  <a:pt x="2129" y="217"/>
                </a:cubicBezTo>
                <a:cubicBezTo>
                  <a:pt x="2120" y="207"/>
                  <a:pt x="2120" y="207"/>
                  <a:pt x="2120" y="207"/>
                </a:cubicBezTo>
                <a:cubicBezTo>
                  <a:pt x="2120" y="207"/>
                  <a:pt x="2111" y="202"/>
                  <a:pt x="2119" y="202"/>
                </a:cubicBezTo>
                <a:cubicBezTo>
                  <a:pt x="2126" y="202"/>
                  <a:pt x="2126" y="202"/>
                  <a:pt x="2126" y="202"/>
                </a:cubicBezTo>
                <a:cubicBezTo>
                  <a:pt x="2129" y="192"/>
                  <a:pt x="2129" y="192"/>
                  <a:pt x="2129" y="192"/>
                </a:cubicBezTo>
                <a:cubicBezTo>
                  <a:pt x="2127" y="187"/>
                  <a:pt x="2127" y="187"/>
                  <a:pt x="2127" y="187"/>
                </a:cubicBezTo>
                <a:cubicBezTo>
                  <a:pt x="2127" y="187"/>
                  <a:pt x="2135" y="183"/>
                  <a:pt x="2126" y="183"/>
                </a:cubicBezTo>
                <a:cubicBezTo>
                  <a:pt x="2117" y="183"/>
                  <a:pt x="2108" y="180"/>
                  <a:pt x="2108" y="180"/>
                </a:cubicBezTo>
                <a:cubicBezTo>
                  <a:pt x="2108" y="180"/>
                  <a:pt x="2102" y="174"/>
                  <a:pt x="2097" y="174"/>
                </a:cubicBezTo>
                <a:cubicBezTo>
                  <a:pt x="2087" y="174"/>
                  <a:pt x="2087" y="174"/>
                  <a:pt x="2087" y="174"/>
                </a:cubicBezTo>
                <a:cubicBezTo>
                  <a:pt x="2082" y="174"/>
                  <a:pt x="2085" y="171"/>
                  <a:pt x="2082" y="174"/>
                </a:cubicBezTo>
                <a:cubicBezTo>
                  <a:pt x="2078" y="178"/>
                  <a:pt x="2081" y="170"/>
                  <a:pt x="2078" y="178"/>
                </a:cubicBezTo>
                <a:cubicBezTo>
                  <a:pt x="2076" y="186"/>
                  <a:pt x="2076" y="186"/>
                  <a:pt x="2076" y="186"/>
                </a:cubicBezTo>
                <a:cubicBezTo>
                  <a:pt x="2065" y="186"/>
                  <a:pt x="2065" y="186"/>
                  <a:pt x="2065" y="186"/>
                </a:cubicBezTo>
                <a:cubicBezTo>
                  <a:pt x="2060" y="186"/>
                  <a:pt x="2060" y="186"/>
                  <a:pt x="2060" y="186"/>
                </a:cubicBezTo>
                <a:cubicBezTo>
                  <a:pt x="2055" y="186"/>
                  <a:pt x="2055" y="186"/>
                  <a:pt x="2055" y="186"/>
                </a:cubicBezTo>
                <a:cubicBezTo>
                  <a:pt x="2052" y="186"/>
                  <a:pt x="2049" y="183"/>
                  <a:pt x="2049" y="183"/>
                </a:cubicBezTo>
                <a:cubicBezTo>
                  <a:pt x="2049" y="183"/>
                  <a:pt x="2049" y="187"/>
                  <a:pt x="2045" y="183"/>
                </a:cubicBezTo>
                <a:cubicBezTo>
                  <a:pt x="2041" y="179"/>
                  <a:pt x="2032" y="178"/>
                  <a:pt x="2032" y="178"/>
                </a:cubicBezTo>
                <a:cubicBezTo>
                  <a:pt x="2032" y="178"/>
                  <a:pt x="2038" y="174"/>
                  <a:pt x="2030" y="174"/>
                </a:cubicBezTo>
                <a:cubicBezTo>
                  <a:pt x="2023" y="174"/>
                  <a:pt x="2019" y="174"/>
                  <a:pt x="2019" y="174"/>
                </a:cubicBezTo>
                <a:cubicBezTo>
                  <a:pt x="2019" y="174"/>
                  <a:pt x="2018" y="174"/>
                  <a:pt x="2014" y="177"/>
                </a:cubicBezTo>
                <a:cubicBezTo>
                  <a:pt x="2009" y="180"/>
                  <a:pt x="2015" y="186"/>
                  <a:pt x="2009" y="180"/>
                </a:cubicBezTo>
                <a:cubicBezTo>
                  <a:pt x="2003" y="174"/>
                  <a:pt x="2014" y="174"/>
                  <a:pt x="2003" y="174"/>
                </a:cubicBezTo>
                <a:cubicBezTo>
                  <a:pt x="1993" y="174"/>
                  <a:pt x="1996" y="175"/>
                  <a:pt x="1992" y="171"/>
                </a:cubicBezTo>
                <a:cubicBezTo>
                  <a:pt x="1991" y="170"/>
                  <a:pt x="1991" y="170"/>
                  <a:pt x="1990" y="169"/>
                </a:cubicBezTo>
                <a:cubicBezTo>
                  <a:pt x="1988" y="167"/>
                  <a:pt x="1988" y="167"/>
                  <a:pt x="1988" y="167"/>
                </a:cubicBezTo>
                <a:cubicBezTo>
                  <a:pt x="1988" y="167"/>
                  <a:pt x="1991" y="165"/>
                  <a:pt x="1996" y="162"/>
                </a:cubicBezTo>
                <a:cubicBezTo>
                  <a:pt x="2000" y="158"/>
                  <a:pt x="2000" y="158"/>
                  <a:pt x="2000" y="158"/>
                </a:cubicBezTo>
                <a:cubicBezTo>
                  <a:pt x="2005" y="152"/>
                  <a:pt x="2005" y="152"/>
                  <a:pt x="2005" y="152"/>
                </a:cubicBezTo>
                <a:cubicBezTo>
                  <a:pt x="2005" y="145"/>
                  <a:pt x="2005" y="145"/>
                  <a:pt x="2005" y="145"/>
                </a:cubicBezTo>
                <a:cubicBezTo>
                  <a:pt x="2005" y="141"/>
                  <a:pt x="2002" y="133"/>
                  <a:pt x="2002" y="133"/>
                </a:cubicBezTo>
                <a:cubicBezTo>
                  <a:pt x="1996" y="123"/>
                  <a:pt x="1996" y="123"/>
                  <a:pt x="1996" y="123"/>
                </a:cubicBezTo>
                <a:cubicBezTo>
                  <a:pt x="1984" y="124"/>
                  <a:pt x="1984" y="124"/>
                  <a:pt x="1984" y="124"/>
                </a:cubicBezTo>
                <a:cubicBezTo>
                  <a:pt x="1984" y="124"/>
                  <a:pt x="1977" y="122"/>
                  <a:pt x="1975" y="124"/>
                </a:cubicBezTo>
                <a:cubicBezTo>
                  <a:pt x="1972" y="127"/>
                  <a:pt x="1968" y="129"/>
                  <a:pt x="1968" y="129"/>
                </a:cubicBezTo>
                <a:cubicBezTo>
                  <a:pt x="1953" y="126"/>
                  <a:pt x="1953" y="126"/>
                  <a:pt x="1953" y="126"/>
                </a:cubicBezTo>
                <a:cubicBezTo>
                  <a:pt x="1951" y="116"/>
                  <a:pt x="1951" y="116"/>
                  <a:pt x="1951" y="116"/>
                </a:cubicBezTo>
                <a:cubicBezTo>
                  <a:pt x="1945" y="111"/>
                  <a:pt x="1945" y="111"/>
                  <a:pt x="1945" y="111"/>
                </a:cubicBezTo>
                <a:cubicBezTo>
                  <a:pt x="1939" y="111"/>
                  <a:pt x="1939" y="111"/>
                  <a:pt x="1939" y="111"/>
                </a:cubicBezTo>
                <a:cubicBezTo>
                  <a:pt x="1924" y="112"/>
                  <a:pt x="1924" y="112"/>
                  <a:pt x="1924" y="112"/>
                </a:cubicBezTo>
                <a:cubicBezTo>
                  <a:pt x="1924" y="112"/>
                  <a:pt x="1921" y="110"/>
                  <a:pt x="1919" y="117"/>
                </a:cubicBezTo>
                <a:cubicBezTo>
                  <a:pt x="1917" y="124"/>
                  <a:pt x="1916" y="120"/>
                  <a:pt x="1918" y="128"/>
                </a:cubicBezTo>
                <a:cubicBezTo>
                  <a:pt x="1920" y="135"/>
                  <a:pt x="1916" y="135"/>
                  <a:pt x="1916" y="135"/>
                </a:cubicBezTo>
                <a:cubicBezTo>
                  <a:pt x="1916" y="135"/>
                  <a:pt x="1912" y="133"/>
                  <a:pt x="1906" y="133"/>
                </a:cubicBezTo>
                <a:cubicBezTo>
                  <a:pt x="1900" y="133"/>
                  <a:pt x="1905" y="130"/>
                  <a:pt x="1900" y="133"/>
                </a:cubicBezTo>
                <a:cubicBezTo>
                  <a:pt x="1894" y="137"/>
                  <a:pt x="1892" y="134"/>
                  <a:pt x="1891" y="137"/>
                </a:cubicBezTo>
                <a:cubicBezTo>
                  <a:pt x="1890" y="140"/>
                  <a:pt x="1877" y="139"/>
                  <a:pt x="1877" y="139"/>
                </a:cubicBezTo>
                <a:cubicBezTo>
                  <a:pt x="1877" y="139"/>
                  <a:pt x="1869" y="132"/>
                  <a:pt x="1866" y="132"/>
                </a:cubicBezTo>
                <a:cubicBezTo>
                  <a:pt x="1862" y="132"/>
                  <a:pt x="1866" y="128"/>
                  <a:pt x="1862" y="132"/>
                </a:cubicBezTo>
                <a:cubicBezTo>
                  <a:pt x="1859" y="135"/>
                  <a:pt x="1859" y="129"/>
                  <a:pt x="1859" y="135"/>
                </a:cubicBezTo>
                <a:cubicBezTo>
                  <a:pt x="1859" y="141"/>
                  <a:pt x="1860" y="136"/>
                  <a:pt x="1859" y="141"/>
                </a:cubicBezTo>
                <a:cubicBezTo>
                  <a:pt x="1857" y="147"/>
                  <a:pt x="1847" y="139"/>
                  <a:pt x="1843" y="139"/>
                </a:cubicBezTo>
                <a:cubicBezTo>
                  <a:pt x="1838" y="139"/>
                  <a:pt x="1844" y="140"/>
                  <a:pt x="1836" y="145"/>
                </a:cubicBezTo>
                <a:cubicBezTo>
                  <a:pt x="1829" y="151"/>
                  <a:pt x="1829" y="151"/>
                  <a:pt x="1829" y="151"/>
                </a:cubicBezTo>
                <a:cubicBezTo>
                  <a:pt x="1825" y="153"/>
                  <a:pt x="1825" y="153"/>
                  <a:pt x="1825" y="153"/>
                </a:cubicBezTo>
                <a:cubicBezTo>
                  <a:pt x="1819" y="153"/>
                  <a:pt x="1819" y="153"/>
                  <a:pt x="1819" y="153"/>
                </a:cubicBezTo>
                <a:cubicBezTo>
                  <a:pt x="1819" y="153"/>
                  <a:pt x="1818" y="153"/>
                  <a:pt x="1814" y="156"/>
                </a:cubicBezTo>
                <a:cubicBezTo>
                  <a:pt x="1811" y="160"/>
                  <a:pt x="1807" y="160"/>
                  <a:pt x="1807" y="160"/>
                </a:cubicBezTo>
                <a:cubicBezTo>
                  <a:pt x="1807" y="160"/>
                  <a:pt x="1801" y="158"/>
                  <a:pt x="1803" y="163"/>
                </a:cubicBezTo>
                <a:cubicBezTo>
                  <a:pt x="1804" y="167"/>
                  <a:pt x="1809" y="167"/>
                  <a:pt x="1806" y="171"/>
                </a:cubicBezTo>
                <a:cubicBezTo>
                  <a:pt x="1802" y="174"/>
                  <a:pt x="1798" y="171"/>
                  <a:pt x="1795" y="174"/>
                </a:cubicBezTo>
                <a:cubicBezTo>
                  <a:pt x="1792" y="176"/>
                  <a:pt x="1802" y="176"/>
                  <a:pt x="1792" y="176"/>
                </a:cubicBezTo>
                <a:cubicBezTo>
                  <a:pt x="1781" y="176"/>
                  <a:pt x="1778" y="178"/>
                  <a:pt x="1778" y="178"/>
                </a:cubicBezTo>
                <a:cubicBezTo>
                  <a:pt x="1774" y="182"/>
                  <a:pt x="1774" y="182"/>
                  <a:pt x="1774" y="182"/>
                </a:cubicBezTo>
                <a:cubicBezTo>
                  <a:pt x="1774" y="182"/>
                  <a:pt x="1770" y="190"/>
                  <a:pt x="1771" y="195"/>
                </a:cubicBezTo>
                <a:cubicBezTo>
                  <a:pt x="1772" y="199"/>
                  <a:pt x="1777" y="201"/>
                  <a:pt x="1774" y="203"/>
                </a:cubicBezTo>
                <a:cubicBezTo>
                  <a:pt x="1770" y="205"/>
                  <a:pt x="1758" y="199"/>
                  <a:pt x="1754" y="199"/>
                </a:cubicBezTo>
                <a:cubicBezTo>
                  <a:pt x="1750" y="199"/>
                  <a:pt x="1737" y="194"/>
                  <a:pt x="1737" y="201"/>
                </a:cubicBezTo>
                <a:cubicBezTo>
                  <a:pt x="1737" y="208"/>
                  <a:pt x="1736" y="205"/>
                  <a:pt x="1738" y="211"/>
                </a:cubicBezTo>
                <a:cubicBezTo>
                  <a:pt x="1740" y="218"/>
                  <a:pt x="1734" y="218"/>
                  <a:pt x="1734" y="218"/>
                </a:cubicBezTo>
                <a:cubicBezTo>
                  <a:pt x="1734" y="218"/>
                  <a:pt x="1725" y="206"/>
                  <a:pt x="1721" y="209"/>
                </a:cubicBezTo>
                <a:cubicBezTo>
                  <a:pt x="1716" y="212"/>
                  <a:pt x="1716" y="222"/>
                  <a:pt x="1717" y="227"/>
                </a:cubicBezTo>
                <a:cubicBezTo>
                  <a:pt x="1719" y="232"/>
                  <a:pt x="1721" y="236"/>
                  <a:pt x="1721" y="242"/>
                </a:cubicBezTo>
                <a:cubicBezTo>
                  <a:pt x="1721" y="248"/>
                  <a:pt x="1726" y="260"/>
                  <a:pt x="1726" y="260"/>
                </a:cubicBezTo>
                <a:cubicBezTo>
                  <a:pt x="1723" y="268"/>
                  <a:pt x="1723" y="268"/>
                  <a:pt x="1723" y="268"/>
                </a:cubicBezTo>
                <a:cubicBezTo>
                  <a:pt x="1723" y="268"/>
                  <a:pt x="1718" y="279"/>
                  <a:pt x="1718" y="269"/>
                </a:cubicBezTo>
                <a:cubicBezTo>
                  <a:pt x="1718" y="259"/>
                  <a:pt x="1721" y="254"/>
                  <a:pt x="1718" y="251"/>
                </a:cubicBezTo>
                <a:cubicBezTo>
                  <a:pt x="1715" y="248"/>
                  <a:pt x="1708" y="237"/>
                  <a:pt x="1708" y="237"/>
                </a:cubicBezTo>
                <a:cubicBezTo>
                  <a:pt x="1708" y="237"/>
                  <a:pt x="1702" y="238"/>
                  <a:pt x="1705" y="229"/>
                </a:cubicBezTo>
                <a:cubicBezTo>
                  <a:pt x="1708" y="220"/>
                  <a:pt x="1707" y="215"/>
                  <a:pt x="1707" y="215"/>
                </a:cubicBezTo>
                <a:cubicBezTo>
                  <a:pt x="1712" y="205"/>
                  <a:pt x="1712" y="205"/>
                  <a:pt x="1712" y="205"/>
                </a:cubicBezTo>
                <a:cubicBezTo>
                  <a:pt x="1713" y="202"/>
                  <a:pt x="1713" y="202"/>
                  <a:pt x="1713" y="202"/>
                </a:cubicBezTo>
                <a:cubicBezTo>
                  <a:pt x="1713" y="202"/>
                  <a:pt x="1720" y="197"/>
                  <a:pt x="1712" y="197"/>
                </a:cubicBezTo>
                <a:cubicBezTo>
                  <a:pt x="1705" y="197"/>
                  <a:pt x="1704" y="195"/>
                  <a:pt x="1699" y="195"/>
                </a:cubicBezTo>
                <a:cubicBezTo>
                  <a:pt x="1695" y="195"/>
                  <a:pt x="1699" y="192"/>
                  <a:pt x="1695" y="195"/>
                </a:cubicBezTo>
                <a:cubicBezTo>
                  <a:pt x="1692" y="197"/>
                  <a:pt x="1688" y="191"/>
                  <a:pt x="1688" y="200"/>
                </a:cubicBezTo>
                <a:cubicBezTo>
                  <a:pt x="1688" y="210"/>
                  <a:pt x="1682" y="208"/>
                  <a:pt x="1683" y="213"/>
                </a:cubicBezTo>
                <a:cubicBezTo>
                  <a:pt x="1685" y="218"/>
                  <a:pt x="1681" y="218"/>
                  <a:pt x="1681" y="218"/>
                </a:cubicBezTo>
                <a:cubicBezTo>
                  <a:pt x="1674" y="220"/>
                  <a:pt x="1674" y="220"/>
                  <a:pt x="1674" y="220"/>
                </a:cubicBezTo>
                <a:cubicBezTo>
                  <a:pt x="1671" y="231"/>
                  <a:pt x="1671" y="231"/>
                  <a:pt x="1671" y="231"/>
                </a:cubicBezTo>
                <a:cubicBezTo>
                  <a:pt x="1671" y="231"/>
                  <a:pt x="1674" y="234"/>
                  <a:pt x="1672" y="238"/>
                </a:cubicBezTo>
                <a:cubicBezTo>
                  <a:pt x="1671" y="242"/>
                  <a:pt x="1669" y="244"/>
                  <a:pt x="1672" y="247"/>
                </a:cubicBezTo>
                <a:cubicBezTo>
                  <a:pt x="1675" y="250"/>
                  <a:pt x="1691" y="255"/>
                  <a:pt x="1688" y="258"/>
                </a:cubicBezTo>
                <a:cubicBezTo>
                  <a:pt x="1684" y="260"/>
                  <a:pt x="1678" y="264"/>
                  <a:pt x="1677" y="260"/>
                </a:cubicBezTo>
                <a:cubicBezTo>
                  <a:pt x="1675" y="257"/>
                  <a:pt x="1675" y="257"/>
                  <a:pt x="1675" y="257"/>
                </a:cubicBezTo>
                <a:cubicBezTo>
                  <a:pt x="1667" y="252"/>
                  <a:pt x="1667" y="252"/>
                  <a:pt x="1667" y="252"/>
                </a:cubicBezTo>
                <a:cubicBezTo>
                  <a:pt x="1659" y="248"/>
                  <a:pt x="1659" y="248"/>
                  <a:pt x="1659" y="248"/>
                </a:cubicBezTo>
                <a:cubicBezTo>
                  <a:pt x="1659" y="248"/>
                  <a:pt x="1674" y="254"/>
                  <a:pt x="1654" y="247"/>
                </a:cubicBezTo>
                <a:cubicBezTo>
                  <a:pt x="1633" y="239"/>
                  <a:pt x="1633" y="239"/>
                  <a:pt x="1633" y="239"/>
                </a:cubicBezTo>
                <a:cubicBezTo>
                  <a:pt x="1633" y="239"/>
                  <a:pt x="1630" y="237"/>
                  <a:pt x="1629" y="242"/>
                </a:cubicBezTo>
                <a:cubicBezTo>
                  <a:pt x="1627" y="248"/>
                  <a:pt x="1629" y="247"/>
                  <a:pt x="1629" y="254"/>
                </a:cubicBezTo>
                <a:cubicBezTo>
                  <a:pt x="1629" y="260"/>
                  <a:pt x="1629" y="260"/>
                  <a:pt x="1629" y="260"/>
                </a:cubicBezTo>
                <a:cubicBezTo>
                  <a:pt x="1629" y="260"/>
                  <a:pt x="1625" y="262"/>
                  <a:pt x="1622" y="262"/>
                </a:cubicBezTo>
                <a:cubicBezTo>
                  <a:pt x="1619" y="262"/>
                  <a:pt x="1619" y="262"/>
                  <a:pt x="1619" y="262"/>
                </a:cubicBezTo>
                <a:cubicBezTo>
                  <a:pt x="1619" y="262"/>
                  <a:pt x="1625" y="254"/>
                  <a:pt x="1617" y="254"/>
                </a:cubicBezTo>
                <a:cubicBezTo>
                  <a:pt x="1609" y="254"/>
                  <a:pt x="1609" y="254"/>
                  <a:pt x="1606" y="257"/>
                </a:cubicBezTo>
                <a:cubicBezTo>
                  <a:pt x="1603" y="260"/>
                  <a:pt x="1607" y="260"/>
                  <a:pt x="1597" y="260"/>
                </a:cubicBezTo>
                <a:cubicBezTo>
                  <a:pt x="1588" y="260"/>
                  <a:pt x="1584" y="263"/>
                  <a:pt x="1584" y="263"/>
                </a:cubicBezTo>
                <a:cubicBezTo>
                  <a:pt x="1580" y="260"/>
                  <a:pt x="1580" y="260"/>
                  <a:pt x="1580" y="260"/>
                </a:cubicBezTo>
                <a:cubicBezTo>
                  <a:pt x="1582" y="255"/>
                  <a:pt x="1582" y="255"/>
                  <a:pt x="1582" y="255"/>
                </a:cubicBezTo>
                <a:cubicBezTo>
                  <a:pt x="1582" y="255"/>
                  <a:pt x="1567" y="255"/>
                  <a:pt x="1566" y="259"/>
                </a:cubicBezTo>
                <a:cubicBezTo>
                  <a:pt x="1565" y="262"/>
                  <a:pt x="1562" y="261"/>
                  <a:pt x="1559" y="264"/>
                </a:cubicBezTo>
                <a:cubicBezTo>
                  <a:pt x="1556" y="266"/>
                  <a:pt x="1551" y="275"/>
                  <a:pt x="1547" y="277"/>
                </a:cubicBezTo>
                <a:cubicBezTo>
                  <a:pt x="1543" y="280"/>
                  <a:pt x="1548" y="276"/>
                  <a:pt x="1543" y="280"/>
                </a:cubicBezTo>
                <a:cubicBezTo>
                  <a:pt x="1539" y="284"/>
                  <a:pt x="1540" y="289"/>
                  <a:pt x="1534" y="284"/>
                </a:cubicBezTo>
                <a:cubicBezTo>
                  <a:pt x="1529" y="278"/>
                  <a:pt x="1529" y="278"/>
                  <a:pt x="1529" y="278"/>
                </a:cubicBezTo>
                <a:cubicBezTo>
                  <a:pt x="1529" y="278"/>
                  <a:pt x="1520" y="282"/>
                  <a:pt x="1522" y="276"/>
                </a:cubicBezTo>
                <a:cubicBezTo>
                  <a:pt x="1524" y="270"/>
                  <a:pt x="1527" y="264"/>
                  <a:pt x="1527" y="264"/>
                </a:cubicBezTo>
                <a:cubicBezTo>
                  <a:pt x="1527" y="264"/>
                  <a:pt x="1526" y="259"/>
                  <a:pt x="1520" y="259"/>
                </a:cubicBezTo>
                <a:cubicBezTo>
                  <a:pt x="1514" y="259"/>
                  <a:pt x="1514" y="248"/>
                  <a:pt x="1514" y="259"/>
                </a:cubicBezTo>
                <a:cubicBezTo>
                  <a:pt x="1514" y="276"/>
                  <a:pt x="1514" y="276"/>
                  <a:pt x="1514" y="276"/>
                </a:cubicBezTo>
                <a:lnTo>
                  <a:pt x="1510" y="299"/>
                </a:lnTo>
                <a:close/>
                <a:moveTo>
                  <a:pt x="1994" y="926"/>
                </a:moveTo>
                <a:cubicBezTo>
                  <a:pt x="1992" y="923"/>
                  <a:pt x="1988" y="922"/>
                  <a:pt x="1985" y="924"/>
                </a:cubicBezTo>
                <a:cubicBezTo>
                  <a:pt x="1983" y="935"/>
                  <a:pt x="1985" y="941"/>
                  <a:pt x="1988" y="951"/>
                </a:cubicBezTo>
                <a:cubicBezTo>
                  <a:pt x="1990" y="950"/>
                  <a:pt x="1992" y="950"/>
                  <a:pt x="1994" y="950"/>
                </a:cubicBezTo>
                <a:cubicBezTo>
                  <a:pt x="1994" y="954"/>
                  <a:pt x="1989" y="958"/>
                  <a:pt x="1993" y="961"/>
                </a:cubicBezTo>
                <a:cubicBezTo>
                  <a:pt x="1994" y="963"/>
                  <a:pt x="1999" y="961"/>
                  <a:pt x="2001" y="962"/>
                </a:cubicBezTo>
                <a:cubicBezTo>
                  <a:pt x="2003" y="962"/>
                  <a:pt x="2004" y="965"/>
                  <a:pt x="2005" y="965"/>
                </a:cubicBezTo>
                <a:cubicBezTo>
                  <a:pt x="2010" y="967"/>
                  <a:pt x="2012" y="963"/>
                  <a:pt x="2017" y="964"/>
                </a:cubicBezTo>
                <a:cubicBezTo>
                  <a:pt x="2020" y="965"/>
                  <a:pt x="2022" y="969"/>
                  <a:pt x="2024" y="970"/>
                </a:cubicBezTo>
                <a:cubicBezTo>
                  <a:pt x="2029" y="972"/>
                  <a:pt x="2024" y="971"/>
                  <a:pt x="2029" y="969"/>
                </a:cubicBezTo>
                <a:cubicBezTo>
                  <a:pt x="2029" y="969"/>
                  <a:pt x="2035" y="966"/>
                  <a:pt x="2034" y="967"/>
                </a:cubicBezTo>
                <a:cubicBezTo>
                  <a:pt x="2035" y="966"/>
                  <a:pt x="2036" y="967"/>
                  <a:pt x="2037" y="964"/>
                </a:cubicBezTo>
                <a:cubicBezTo>
                  <a:pt x="2038" y="963"/>
                  <a:pt x="2037" y="959"/>
                  <a:pt x="2037" y="957"/>
                </a:cubicBezTo>
                <a:cubicBezTo>
                  <a:pt x="2038" y="954"/>
                  <a:pt x="2039" y="953"/>
                  <a:pt x="2040" y="950"/>
                </a:cubicBezTo>
                <a:cubicBezTo>
                  <a:pt x="2042" y="944"/>
                  <a:pt x="2041" y="927"/>
                  <a:pt x="2052" y="933"/>
                </a:cubicBezTo>
                <a:cubicBezTo>
                  <a:pt x="2058" y="922"/>
                  <a:pt x="2036" y="902"/>
                  <a:pt x="2055" y="901"/>
                </a:cubicBezTo>
                <a:cubicBezTo>
                  <a:pt x="2055" y="899"/>
                  <a:pt x="2054" y="898"/>
                  <a:pt x="2052" y="898"/>
                </a:cubicBezTo>
                <a:cubicBezTo>
                  <a:pt x="2052" y="897"/>
                  <a:pt x="2055" y="894"/>
                  <a:pt x="2055" y="892"/>
                </a:cubicBezTo>
                <a:cubicBezTo>
                  <a:pt x="2054" y="888"/>
                  <a:pt x="2053" y="891"/>
                  <a:pt x="2050" y="889"/>
                </a:cubicBezTo>
                <a:cubicBezTo>
                  <a:pt x="2048" y="887"/>
                  <a:pt x="2048" y="886"/>
                  <a:pt x="2046" y="884"/>
                </a:cubicBezTo>
                <a:cubicBezTo>
                  <a:pt x="2045" y="884"/>
                  <a:pt x="2043" y="880"/>
                  <a:pt x="2041" y="880"/>
                </a:cubicBezTo>
                <a:cubicBezTo>
                  <a:pt x="2038" y="880"/>
                  <a:pt x="2040" y="884"/>
                  <a:pt x="2038" y="885"/>
                </a:cubicBezTo>
                <a:cubicBezTo>
                  <a:pt x="2037" y="886"/>
                  <a:pt x="2034" y="886"/>
                  <a:pt x="2033" y="888"/>
                </a:cubicBezTo>
                <a:cubicBezTo>
                  <a:pt x="2029" y="891"/>
                  <a:pt x="2030" y="895"/>
                  <a:pt x="2029" y="900"/>
                </a:cubicBezTo>
                <a:cubicBezTo>
                  <a:pt x="2026" y="901"/>
                  <a:pt x="2021" y="898"/>
                  <a:pt x="2019" y="900"/>
                </a:cubicBezTo>
                <a:cubicBezTo>
                  <a:pt x="2017" y="902"/>
                  <a:pt x="2019" y="905"/>
                  <a:pt x="2018" y="906"/>
                </a:cubicBezTo>
                <a:cubicBezTo>
                  <a:pt x="2016" y="909"/>
                  <a:pt x="2014" y="909"/>
                  <a:pt x="2012" y="911"/>
                </a:cubicBezTo>
                <a:cubicBezTo>
                  <a:pt x="2011" y="912"/>
                  <a:pt x="2009" y="915"/>
                  <a:pt x="2008" y="916"/>
                </a:cubicBezTo>
                <a:cubicBezTo>
                  <a:pt x="2007" y="917"/>
                  <a:pt x="2003" y="916"/>
                  <a:pt x="2002" y="917"/>
                </a:cubicBezTo>
                <a:cubicBezTo>
                  <a:pt x="1998" y="921"/>
                  <a:pt x="2001" y="924"/>
                  <a:pt x="2000" y="929"/>
                </a:cubicBezTo>
                <a:cubicBezTo>
                  <a:pt x="1997" y="930"/>
                  <a:pt x="1994" y="929"/>
                  <a:pt x="1993" y="926"/>
                </a:cubicBezTo>
                <a:moveTo>
                  <a:pt x="2067" y="978"/>
                </a:moveTo>
                <a:cubicBezTo>
                  <a:pt x="2065" y="974"/>
                  <a:pt x="2064" y="960"/>
                  <a:pt x="2071" y="960"/>
                </a:cubicBezTo>
                <a:cubicBezTo>
                  <a:pt x="2071" y="963"/>
                  <a:pt x="2071" y="965"/>
                  <a:pt x="2071" y="967"/>
                </a:cubicBezTo>
                <a:cubicBezTo>
                  <a:pt x="2075" y="969"/>
                  <a:pt x="2073" y="975"/>
                  <a:pt x="2076" y="976"/>
                </a:cubicBezTo>
                <a:cubicBezTo>
                  <a:pt x="2084" y="978"/>
                  <a:pt x="2082" y="969"/>
                  <a:pt x="2082" y="966"/>
                </a:cubicBezTo>
                <a:cubicBezTo>
                  <a:pt x="2079" y="957"/>
                  <a:pt x="2076" y="948"/>
                  <a:pt x="2089" y="948"/>
                </a:cubicBezTo>
                <a:cubicBezTo>
                  <a:pt x="2090" y="943"/>
                  <a:pt x="2078" y="940"/>
                  <a:pt x="2075" y="941"/>
                </a:cubicBezTo>
                <a:cubicBezTo>
                  <a:pt x="2071" y="943"/>
                  <a:pt x="2075" y="948"/>
                  <a:pt x="2069" y="946"/>
                </a:cubicBezTo>
                <a:cubicBezTo>
                  <a:pt x="2067" y="945"/>
                  <a:pt x="2065" y="940"/>
                  <a:pt x="2065" y="938"/>
                </a:cubicBezTo>
                <a:cubicBezTo>
                  <a:pt x="2068" y="938"/>
                  <a:pt x="2071" y="938"/>
                  <a:pt x="2074" y="938"/>
                </a:cubicBezTo>
                <a:cubicBezTo>
                  <a:pt x="2074" y="938"/>
                  <a:pt x="2074" y="937"/>
                  <a:pt x="2074" y="937"/>
                </a:cubicBezTo>
                <a:cubicBezTo>
                  <a:pt x="2079" y="937"/>
                  <a:pt x="2089" y="938"/>
                  <a:pt x="2093" y="936"/>
                </a:cubicBezTo>
                <a:cubicBezTo>
                  <a:pt x="2095" y="935"/>
                  <a:pt x="2102" y="924"/>
                  <a:pt x="2100" y="922"/>
                </a:cubicBezTo>
                <a:cubicBezTo>
                  <a:pt x="2098" y="921"/>
                  <a:pt x="2090" y="929"/>
                  <a:pt x="2086" y="930"/>
                </a:cubicBezTo>
                <a:cubicBezTo>
                  <a:pt x="2079" y="930"/>
                  <a:pt x="2072" y="927"/>
                  <a:pt x="2065" y="931"/>
                </a:cubicBezTo>
                <a:cubicBezTo>
                  <a:pt x="2059" y="935"/>
                  <a:pt x="2061" y="941"/>
                  <a:pt x="2058" y="946"/>
                </a:cubicBezTo>
                <a:cubicBezTo>
                  <a:pt x="2057" y="949"/>
                  <a:pt x="2055" y="947"/>
                  <a:pt x="2054" y="952"/>
                </a:cubicBezTo>
                <a:cubicBezTo>
                  <a:pt x="2054" y="954"/>
                  <a:pt x="2054" y="960"/>
                  <a:pt x="2054" y="961"/>
                </a:cubicBezTo>
                <a:cubicBezTo>
                  <a:pt x="2055" y="964"/>
                  <a:pt x="2057" y="964"/>
                  <a:pt x="2059" y="967"/>
                </a:cubicBezTo>
                <a:cubicBezTo>
                  <a:pt x="2060" y="970"/>
                  <a:pt x="2059" y="973"/>
                  <a:pt x="2058" y="976"/>
                </a:cubicBezTo>
                <a:cubicBezTo>
                  <a:pt x="2058" y="978"/>
                  <a:pt x="2058" y="987"/>
                  <a:pt x="2065" y="986"/>
                </a:cubicBezTo>
                <a:cubicBezTo>
                  <a:pt x="2065" y="986"/>
                  <a:pt x="2066" y="985"/>
                  <a:pt x="2067" y="984"/>
                </a:cubicBezTo>
                <a:moveTo>
                  <a:pt x="1950" y="984"/>
                </a:moveTo>
                <a:cubicBezTo>
                  <a:pt x="1953" y="989"/>
                  <a:pt x="1957" y="990"/>
                  <a:pt x="1963" y="988"/>
                </a:cubicBezTo>
                <a:cubicBezTo>
                  <a:pt x="1962" y="982"/>
                  <a:pt x="1958" y="982"/>
                  <a:pt x="1959" y="975"/>
                </a:cubicBezTo>
                <a:cubicBezTo>
                  <a:pt x="1961" y="966"/>
                  <a:pt x="1962" y="967"/>
                  <a:pt x="1956" y="961"/>
                </a:cubicBezTo>
                <a:cubicBezTo>
                  <a:pt x="1952" y="957"/>
                  <a:pt x="1950" y="953"/>
                  <a:pt x="1948" y="948"/>
                </a:cubicBezTo>
                <a:cubicBezTo>
                  <a:pt x="1947" y="947"/>
                  <a:pt x="1947" y="945"/>
                  <a:pt x="1945" y="943"/>
                </a:cubicBezTo>
                <a:cubicBezTo>
                  <a:pt x="1944" y="941"/>
                  <a:pt x="1942" y="942"/>
                  <a:pt x="1940" y="940"/>
                </a:cubicBezTo>
                <a:cubicBezTo>
                  <a:pt x="1937" y="938"/>
                  <a:pt x="1936" y="933"/>
                  <a:pt x="1933" y="930"/>
                </a:cubicBezTo>
                <a:cubicBezTo>
                  <a:pt x="1931" y="928"/>
                  <a:pt x="1929" y="926"/>
                  <a:pt x="1927" y="924"/>
                </a:cubicBezTo>
                <a:cubicBezTo>
                  <a:pt x="1924" y="921"/>
                  <a:pt x="1923" y="917"/>
                  <a:pt x="1920" y="913"/>
                </a:cubicBezTo>
                <a:cubicBezTo>
                  <a:pt x="1916" y="909"/>
                  <a:pt x="1911" y="906"/>
                  <a:pt x="1908" y="902"/>
                </a:cubicBezTo>
                <a:cubicBezTo>
                  <a:pt x="1903" y="897"/>
                  <a:pt x="1904" y="895"/>
                  <a:pt x="1897" y="895"/>
                </a:cubicBezTo>
                <a:cubicBezTo>
                  <a:pt x="1893" y="895"/>
                  <a:pt x="1884" y="893"/>
                  <a:pt x="1884" y="899"/>
                </a:cubicBezTo>
                <a:cubicBezTo>
                  <a:pt x="1886" y="899"/>
                  <a:pt x="1889" y="899"/>
                  <a:pt x="1891" y="899"/>
                </a:cubicBezTo>
                <a:cubicBezTo>
                  <a:pt x="1890" y="906"/>
                  <a:pt x="1899" y="914"/>
                  <a:pt x="1904" y="918"/>
                </a:cubicBezTo>
                <a:cubicBezTo>
                  <a:pt x="1913" y="925"/>
                  <a:pt x="1909" y="935"/>
                  <a:pt x="1915" y="942"/>
                </a:cubicBezTo>
                <a:cubicBezTo>
                  <a:pt x="1917" y="946"/>
                  <a:pt x="1921" y="948"/>
                  <a:pt x="1922" y="952"/>
                </a:cubicBezTo>
                <a:cubicBezTo>
                  <a:pt x="1923" y="955"/>
                  <a:pt x="1921" y="958"/>
                  <a:pt x="1922" y="960"/>
                </a:cubicBezTo>
                <a:cubicBezTo>
                  <a:pt x="1924" y="963"/>
                  <a:pt x="1925" y="962"/>
                  <a:pt x="1927" y="963"/>
                </a:cubicBezTo>
                <a:cubicBezTo>
                  <a:pt x="1926" y="963"/>
                  <a:pt x="1930" y="968"/>
                  <a:pt x="1929" y="967"/>
                </a:cubicBezTo>
                <a:cubicBezTo>
                  <a:pt x="1930" y="968"/>
                  <a:pt x="1933" y="968"/>
                  <a:pt x="1934" y="969"/>
                </a:cubicBezTo>
                <a:cubicBezTo>
                  <a:pt x="1937" y="973"/>
                  <a:pt x="1940" y="977"/>
                  <a:pt x="1943" y="980"/>
                </a:cubicBezTo>
                <a:moveTo>
                  <a:pt x="2045" y="1013"/>
                </a:moveTo>
                <a:cubicBezTo>
                  <a:pt x="2045" y="1003"/>
                  <a:pt x="2027" y="1010"/>
                  <a:pt x="2022" y="1009"/>
                </a:cubicBezTo>
                <a:cubicBezTo>
                  <a:pt x="2023" y="1005"/>
                  <a:pt x="2024" y="1002"/>
                  <a:pt x="2019" y="1000"/>
                </a:cubicBezTo>
                <a:cubicBezTo>
                  <a:pt x="2017" y="999"/>
                  <a:pt x="2016" y="1002"/>
                  <a:pt x="2013" y="1001"/>
                </a:cubicBezTo>
                <a:cubicBezTo>
                  <a:pt x="2012" y="1001"/>
                  <a:pt x="2011" y="998"/>
                  <a:pt x="2010" y="997"/>
                </a:cubicBezTo>
                <a:cubicBezTo>
                  <a:pt x="2006" y="995"/>
                  <a:pt x="2006" y="992"/>
                  <a:pt x="1999" y="994"/>
                </a:cubicBezTo>
                <a:cubicBezTo>
                  <a:pt x="1998" y="994"/>
                  <a:pt x="1995" y="996"/>
                  <a:pt x="1995" y="996"/>
                </a:cubicBezTo>
                <a:cubicBezTo>
                  <a:pt x="1991" y="996"/>
                  <a:pt x="1987" y="992"/>
                  <a:pt x="1985" y="997"/>
                </a:cubicBezTo>
                <a:cubicBezTo>
                  <a:pt x="1981" y="995"/>
                  <a:pt x="1977" y="987"/>
                  <a:pt x="1973" y="987"/>
                </a:cubicBezTo>
                <a:cubicBezTo>
                  <a:pt x="1971" y="987"/>
                  <a:pt x="1965" y="990"/>
                  <a:pt x="1963" y="990"/>
                </a:cubicBezTo>
                <a:cubicBezTo>
                  <a:pt x="1960" y="991"/>
                  <a:pt x="1956" y="991"/>
                  <a:pt x="1958" y="995"/>
                </a:cubicBezTo>
                <a:cubicBezTo>
                  <a:pt x="1964" y="995"/>
                  <a:pt x="1967" y="1000"/>
                  <a:pt x="1973" y="1002"/>
                </a:cubicBezTo>
                <a:cubicBezTo>
                  <a:pt x="1978" y="1003"/>
                  <a:pt x="1983" y="1005"/>
                  <a:pt x="1988" y="1005"/>
                </a:cubicBezTo>
                <a:cubicBezTo>
                  <a:pt x="1990" y="1006"/>
                  <a:pt x="1993" y="1005"/>
                  <a:pt x="1996" y="1005"/>
                </a:cubicBezTo>
                <a:cubicBezTo>
                  <a:pt x="1998" y="1006"/>
                  <a:pt x="2001" y="1009"/>
                  <a:pt x="2004" y="1010"/>
                </a:cubicBezTo>
                <a:cubicBezTo>
                  <a:pt x="2007" y="1011"/>
                  <a:pt x="2011" y="1011"/>
                  <a:pt x="2015" y="1011"/>
                </a:cubicBezTo>
                <a:cubicBezTo>
                  <a:pt x="2023" y="1012"/>
                  <a:pt x="2033" y="1014"/>
                  <a:pt x="2041" y="1014"/>
                </a:cubicBezTo>
                <a:moveTo>
                  <a:pt x="2104" y="1019"/>
                </a:moveTo>
                <a:cubicBezTo>
                  <a:pt x="2109" y="1016"/>
                  <a:pt x="2115" y="1016"/>
                  <a:pt x="2114" y="1008"/>
                </a:cubicBezTo>
                <a:cubicBezTo>
                  <a:pt x="2107" y="1007"/>
                  <a:pt x="2087" y="1017"/>
                  <a:pt x="2092" y="1024"/>
                </a:cubicBezTo>
                <a:cubicBezTo>
                  <a:pt x="2098" y="1023"/>
                  <a:pt x="2100" y="1016"/>
                  <a:pt x="2105" y="1016"/>
                </a:cubicBezTo>
                <a:moveTo>
                  <a:pt x="2282" y="1014"/>
                </a:moveTo>
                <a:cubicBezTo>
                  <a:pt x="2277" y="1019"/>
                  <a:pt x="2265" y="1004"/>
                  <a:pt x="2263" y="999"/>
                </a:cubicBezTo>
                <a:cubicBezTo>
                  <a:pt x="2262" y="997"/>
                  <a:pt x="2263" y="993"/>
                  <a:pt x="2262" y="992"/>
                </a:cubicBezTo>
                <a:cubicBezTo>
                  <a:pt x="2260" y="989"/>
                  <a:pt x="2256" y="989"/>
                  <a:pt x="2254" y="987"/>
                </a:cubicBezTo>
                <a:cubicBezTo>
                  <a:pt x="2251" y="983"/>
                  <a:pt x="2252" y="978"/>
                  <a:pt x="2249" y="975"/>
                </a:cubicBezTo>
                <a:cubicBezTo>
                  <a:pt x="2244" y="970"/>
                  <a:pt x="2239" y="968"/>
                  <a:pt x="2233" y="963"/>
                </a:cubicBezTo>
                <a:cubicBezTo>
                  <a:pt x="2228" y="959"/>
                  <a:pt x="2219" y="953"/>
                  <a:pt x="2214" y="954"/>
                </a:cubicBezTo>
                <a:cubicBezTo>
                  <a:pt x="2197" y="958"/>
                  <a:pt x="2197" y="948"/>
                  <a:pt x="2189" y="950"/>
                </a:cubicBezTo>
                <a:cubicBezTo>
                  <a:pt x="2182" y="953"/>
                  <a:pt x="2183" y="961"/>
                  <a:pt x="2179" y="964"/>
                </a:cubicBezTo>
                <a:cubicBezTo>
                  <a:pt x="2175" y="966"/>
                  <a:pt x="2171" y="964"/>
                  <a:pt x="2168" y="961"/>
                </a:cubicBezTo>
                <a:cubicBezTo>
                  <a:pt x="2164" y="956"/>
                  <a:pt x="2166" y="954"/>
                  <a:pt x="2164" y="949"/>
                </a:cubicBezTo>
                <a:cubicBezTo>
                  <a:pt x="2162" y="944"/>
                  <a:pt x="2158" y="939"/>
                  <a:pt x="2154" y="940"/>
                </a:cubicBezTo>
                <a:cubicBezTo>
                  <a:pt x="2148" y="940"/>
                  <a:pt x="2144" y="945"/>
                  <a:pt x="2145" y="949"/>
                </a:cubicBezTo>
                <a:cubicBezTo>
                  <a:pt x="2147" y="953"/>
                  <a:pt x="2153" y="956"/>
                  <a:pt x="2158" y="956"/>
                </a:cubicBezTo>
                <a:cubicBezTo>
                  <a:pt x="2158" y="959"/>
                  <a:pt x="2148" y="966"/>
                  <a:pt x="2155" y="969"/>
                </a:cubicBezTo>
                <a:cubicBezTo>
                  <a:pt x="2156" y="970"/>
                  <a:pt x="2162" y="967"/>
                  <a:pt x="2165" y="967"/>
                </a:cubicBezTo>
                <a:cubicBezTo>
                  <a:pt x="2171" y="968"/>
                  <a:pt x="2176" y="972"/>
                  <a:pt x="2181" y="974"/>
                </a:cubicBezTo>
                <a:cubicBezTo>
                  <a:pt x="2191" y="978"/>
                  <a:pt x="2198" y="976"/>
                  <a:pt x="2198" y="988"/>
                </a:cubicBezTo>
                <a:cubicBezTo>
                  <a:pt x="2198" y="991"/>
                  <a:pt x="2199" y="997"/>
                  <a:pt x="2198" y="999"/>
                </a:cubicBezTo>
                <a:cubicBezTo>
                  <a:pt x="2196" y="1002"/>
                  <a:pt x="2193" y="1001"/>
                  <a:pt x="2193" y="1005"/>
                </a:cubicBezTo>
                <a:cubicBezTo>
                  <a:pt x="2198" y="1007"/>
                  <a:pt x="2201" y="1002"/>
                  <a:pt x="2206" y="1005"/>
                </a:cubicBezTo>
                <a:cubicBezTo>
                  <a:pt x="2214" y="1010"/>
                  <a:pt x="2214" y="1018"/>
                  <a:pt x="2225" y="1018"/>
                </a:cubicBezTo>
                <a:cubicBezTo>
                  <a:pt x="2226" y="1016"/>
                  <a:pt x="2228" y="1015"/>
                  <a:pt x="2230" y="1016"/>
                </a:cubicBezTo>
                <a:cubicBezTo>
                  <a:pt x="2231" y="1012"/>
                  <a:pt x="2229" y="1009"/>
                  <a:pt x="2227" y="1006"/>
                </a:cubicBezTo>
                <a:cubicBezTo>
                  <a:pt x="2230" y="1005"/>
                  <a:pt x="2234" y="1005"/>
                  <a:pt x="2236" y="1004"/>
                </a:cubicBezTo>
                <a:cubicBezTo>
                  <a:pt x="2239" y="1003"/>
                  <a:pt x="2239" y="1002"/>
                  <a:pt x="2243" y="1001"/>
                </a:cubicBezTo>
                <a:cubicBezTo>
                  <a:pt x="2246" y="1001"/>
                  <a:pt x="2249" y="1003"/>
                  <a:pt x="2253" y="1003"/>
                </a:cubicBezTo>
                <a:cubicBezTo>
                  <a:pt x="2255" y="1008"/>
                  <a:pt x="2252" y="1012"/>
                  <a:pt x="2256" y="1015"/>
                </a:cubicBezTo>
                <a:cubicBezTo>
                  <a:pt x="2259" y="1017"/>
                  <a:pt x="2265" y="1017"/>
                  <a:pt x="2269" y="1020"/>
                </a:cubicBezTo>
                <a:cubicBezTo>
                  <a:pt x="2273" y="1023"/>
                  <a:pt x="2272" y="1024"/>
                  <a:pt x="2278" y="1025"/>
                </a:cubicBezTo>
                <a:cubicBezTo>
                  <a:pt x="2281" y="1025"/>
                  <a:pt x="2285" y="1026"/>
                  <a:pt x="2286" y="1022"/>
                </a:cubicBezTo>
                <a:moveTo>
                  <a:pt x="2486" y="1086"/>
                </a:moveTo>
                <a:cubicBezTo>
                  <a:pt x="2488" y="1074"/>
                  <a:pt x="2475" y="1077"/>
                  <a:pt x="2477" y="1087"/>
                </a:cubicBezTo>
                <a:cubicBezTo>
                  <a:pt x="2478" y="1086"/>
                  <a:pt x="2481" y="1086"/>
                  <a:pt x="2483" y="1086"/>
                </a:cubicBezTo>
                <a:cubicBezTo>
                  <a:pt x="2483" y="1086"/>
                  <a:pt x="2483" y="1087"/>
                  <a:pt x="2483" y="1088"/>
                </a:cubicBezTo>
                <a:cubicBezTo>
                  <a:pt x="2484" y="1088"/>
                  <a:pt x="2485" y="1087"/>
                  <a:pt x="2485" y="1087"/>
                </a:cubicBezTo>
                <a:moveTo>
                  <a:pt x="2492" y="1077"/>
                </a:moveTo>
                <a:cubicBezTo>
                  <a:pt x="2493" y="1074"/>
                  <a:pt x="2497" y="1072"/>
                  <a:pt x="2496" y="1068"/>
                </a:cubicBezTo>
                <a:cubicBezTo>
                  <a:pt x="2489" y="1066"/>
                  <a:pt x="2482" y="1079"/>
                  <a:pt x="2491" y="1079"/>
                </a:cubicBezTo>
                <a:moveTo>
                  <a:pt x="2478" y="1280"/>
                </a:moveTo>
                <a:cubicBezTo>
                  <a:pt x="2478" y="1277"/>
                  <a:pt x="2480" y="1279"/>
                  <a:pt x="2482" y="1277"/>
                </a:cubicBezTo>
                <a:cubicBezTo>
                  <a:pt x="2485" y="1275"/>
                  <a:pt x="2491" y="1264"/>
                  <a:pt x="2486" y="1260"/>
                </a:cubicBezTo>
                <a:cubicBezTo>
                  <a:pt x="2483" y="1256"/>
                  <a:pt x="2483" y="1261"/>
                  <a:pt x="2480" y="1261"/>
                </a:cubicBezTo>
                <a:cubicBezTo>
                  <a:pt x="2476" y="1261"/>
                  <a:pt x="2477" y="1261"/>
                  <a:pt x="2474" y="1258"/>
                </a:cubicBezTo>
                <a:cubicBezTo>
                  <a:pt x="2470" y="1255"/>
                  <a:pt x="2470" y="1252"/>
                  <a:pt x="2466" y="1252"/>
                </a:cubicBezTo>
                <a:cubicBezTo>
                  <a:pt x="2464" y="1252"/>
                  <a:pt x="2464" y="1259"/>
                  <a:pt x="2460" y="1254"/>
                </a:cubicBezTo>
                <a:cubicBezTo>
                  <a:pt x="2459" y="1252"/>
                  <a:pt x="2461" y="1247"/>
                  <a:pt x="2460" y="1245"/>
                </a:cubicBezTo>
                <a:cubicBezTo>
                  <a:pt x="2460" y="1242"/>
                  <a:pt x="2458" y="1241"/>
                  <a:pt x="2456" y="1238"/>
                </a:cubicBezTo>
                <a:cubicBezTo>
                  <a:pt x="2454" y="1235"/>
                  <a:pt x="2441" y="1226"/>
                  <a:pt x="2445" y="1236"/>
                </a:cubicBezTo>
                <a:cubicBezTo>
                  <a:pt x="2446" y="1238"/>
                  <a:pt x="2450" y="1240"/>
                  <a:pt x="2451" y="1242"/>
                </a:cubicBezTo>
                <a:cubicBezTo>
                  <a:pt x="2452" y="1243"/>
                  <a:pt x="2455" y="1248"/>
                  <a:pt x="2455" y="1249"/>
                </a:cubicBezTo>
                <a:cubicBezTo>
                  <a:pt x="2457" y="1254"/>
                  <a:pt x="2460" y="1261"/>
                  <a:pt x="2458" y="1266"/>
                </a:cubicBezTo>
                <a:cubicBezTo>
                  <a:pt x="2457" y="1272"/>
                  <a:pt x="2453" y="1275"/>
                  <a:pt x="2454" y="1282"/>
                </a:cubicBezTo>
                <a:cubicBezTo>
                  <a:pt x="2458" y="1283"/>
                  <a:pt x="2461" y="1283"/>
                  <a:pt x="2463" y="1287"/>
                </a:cubicBezTo>
                <a:cubicBezTo>
                  <a:pt x="2465" y="1289"/>
                  <a:pt x="2464" y="1294"/>
                  <a:pt x="2466" y="1296"/>
                </a:cubicBezTo>
                <a:cubicBezTo>
                  <a:pt x="2469" y="1298"/>
                  <a:pt x="2474" y="1294"/>
                  <a:pt x="2475" y="1292"/>
                </a:cubicBezTo>
                <a:cubicBezTo>
                  <a:pt x="2477" y="1289"/>
                  <a:pt x="2476" y="1283"/>
                  <a:pt x="2478" y="1279"/>
                </a:cubicBezTo>
                <a:moveTo>
                  <a:pt x="2411" y="1351"/>
                </a:moveTo>
                <a:cubicBezTo>
                  <a:pt x="2409" y="1358"/>
                  <a:pt x="2417" y="1361"/>
                  <a:pt x="2416" y="1354"/>
                </a:cubicBezTo>
                <a:cubicBezTo>
                  <a:pt x="2433" y="1352"/>
                  <a:pt x="2431" y="1339"/>
                  <a:pt x="2440" y="1328"/>
                </a:cubicBezTo>
                <a:cubicBezTo>
                  <a:pt x="2445" y="1321"/>
                  <a:pt x="2465" y="1304"/>
                  <a:pt x="2455" y="1293"/>
                </a:cubicBezTo>
                <a:cubicBezTo>
                  <a:pt x="2454" y="1295"/>
                  <a:pt x="2452" y="1295"/>
                  <a:pt x="2451" y="1295"/>
                </a:cubicBezTo>
                <a:cubicBezTo>
                  <a:pt x="2450" y="1291"/>
                  <a:pt x="2450" y="1284"/>
                  <a:pt x="2444" y="1286"/>
                </a:cubicBezTo>
                <a:cubicBezTo>
                  <a:pt x="2442" y="1294"/>
                  <a:pt x="2439" y="1304"/>
                  <a:pt x="2435" y="1311"/>
                </a:cubicBezTo>
                <a:cubicBezTo>
                  <a:pt x="2430" y="1320"/>
                  <a:pt x="2425" y="1318"/>
                  <a:pt x="2417" y="1322"/>
                </a:cubicBezTo>
                <a:cubicBezTo>
                  <a:pt x="2412" y="1324"/>
                  <a:pt x="2409" y="1331"/>
                  <a:pt x="2407" y="1337"/>
                </a:cubicBezTo>
                <a:cubicBezTo>
                  <a:pt x="2404" y="1342"/>
                  <a:pt x="2404" y="1347"/>
                  <a:pt x="2410" y="1350"/>
                </a:cubicBezTo>
                <a:moveTo>
                  <a:pt x="2245" y="1293"/>
                </a:moveTo>
                <a:cubicBezTo>
                  <a:pt x="2243" y="1295"/>
                  <a:pt x="2243" y="1297"/>
                  <a:pt x="2243" y="1299"/>
                </a:cubicBezTo>
                <a:cubicBezTo>
                  <a:pt x="2249" y="1301"/>
                  <a:pt x="2248" y="1305"/>
                  <a:pt x="2249" y="1310"/>
                </a:cubicBezTo>
                <a:cubicBezTo>
                  <a:pt x="2250" y="1314"/>
                  <a:pt x="2253" y="1318"/>
                  <a:pt x="2253" y="1322"/>
                </a:cubicBezTo>
                <a:cubicBezTo>
                  <a:pt x="2255" y="1323"/>
                  <a:pt x="2259" y="1322"/>
                  <a:pt x="2261" y="1321"/>
                </a:cubicBezTo>
                <a:cubicBezTo>
                  <a:pt x="2264" y="1319"/>
                  <a:pt x="2263" y="1314"/>
                  <a:pt x="2266" y="1313"/>
                </a:cubicBezTo>
                <a:cubicBezTo>
                  <a:pt x="2271" y="1311"/>
                  <a:pt x="2270" y="1320"/>
                  <a:pt x="2272" y="1312"/>
                </a:cubicBezTo>
                <a:cubicBezTo>
                  <a:pt x="2273" y="1309"/>
                  <a:pt x="2272" y="1304"/>
                  <a:pt x="2272" y="1301"/>
                </a:cubicBezTo>
                <a:cubicBezTo>
                  <a:pt x="2271" y="1291"/>
                  <a:pt x="2269" y="1294"/>
                  <a:pt x="2261" y="1295"/>
                </a:cubicBezTo>
                <a:cubicBezTo>
                  <a:pt x="2254" y="1296"/>
                  <a:pt x="2250" y="1291"/>
                  <a:pt x="2245" y="1292"/>
                </a:cubicBezTo>
                <a:moveTo>
                  <a:pt x="2026" y="1118"/>
                </a:moveTo>
                <a:cubicBezTo>
                  <a:pt x="2028" y="1120"/>
                  <a:pt x="2041" y="1113"/>
                  <a:pt x="2044" y="1110"/>
                </a:cubicBezTo>
                <a:cubicBezTo>
                  <a:pt x="2043" y="1111"/>
                  <a:pt x="2043" y="1112"/>
                  <a:pt x="2043" y="1113"/>
                </a:cubicBezTo>
                <a:cubicBezTo>
                  <a:pt x="2046" y="1113"/>
                  <a:pt x="2050" y="1113"/>
                  <a:pt x="2053" y="1112"/>
                </a:cubicBezTo>
                <a:cubicBezTo>
                  <a:pt x="2055" y="1111"/>
                  <a:pt x="2056" y="1108"/>
                  <a:pt x="2058" y="1108"/>
                </a:cubicBezTo>
                <a:cubicBezTo>
                  <a:pt x="2059" y="1108"/>
                  <a:pt x="2061" y="1110"/>
                  <a:pt x="2061" y="1110"/>
                </a:cubicBezTo>
                <a:cubicBezTo>
                  <a:pt x="2065" y="1109"/>
                  <a:pt x="2071" y="1105"/>
                  <a:pt x="2073" y="1101"/>
                </a:cubicBezTo>
                <a:cubicBezTo>
                  <a:pt x="2076" y="1097"/>
                  <a:pt x="2074" y="1093"/>
                  <a:pt x="2080" y="1093"/>
                </a:cubicBezTo>
                <a:cubicBezTo>
                  <a:pt x="2081" y="1089"/>
                  <a:pt x="2080" y="1080"/>
                  <a:pt x="2085" y="1080"/>
                </a:cubicBezTo>
                <a:cubicBezTo>
                  <a:pt x="2087" y="1080"/>
                  <a:pt x="2087" y="1085"/>
                  <a:pt x="2090" y="1084"/>
                </a:cubicBezTo>
                <a:cubicBezTo>
                  <a:pt x="2091" y="1084"/>
                  <a:pt x="2093" y="1079"/>
                  <a:pt x="2093" y="1077"/>
                </a:cubicBezTo>
                <a:cubicBezTo>
                  <a:pt x="2094" y="1078"/>
                  <a:pt x="2096" y="1077"/>
                  <a:pt x="2097" y="1078"/>
                </a:cubicBezTo>
                <a:cubicBezTo>
                  <a:pt x="2096" y="1076"/>
                  <a:pt x="2095" y="1074"/>
                  <a:pt x="2095" y="1072"/>
                </a:cubicBezTo>
                <a:cubicBezTo>
                  <a:pt x="2096" y="1070"/>
                  <a:pt x="2099" y="1070"/>
                  <a:pt x="2099" y="1069"/>
                </a:cubicBezTo>
                <a:cubicBezTo>
                  <a:pt x="2101" y="1067"/>
                  <a:pt x="2100" y="1060"/>
                  <a:pt x="2105" y="1061"/>
                </a:cubicBezTo>
                <a:cubicBezTo>
                  <a:pt x="2105" y="1059"/>
                  <a:pt x="2106" y="1058"/>
                  <a:pt x="2106" y="1056"/>
                </a:cubicBezTo>
                <a:cubicBezTo>
                  <a:pt x="2116" y="1055"/>
                  <a:pt x="2119" y="1055"/>
                  <a:pt x="2120" y="1065"/>
                </a:cubicBezTo>
                <a:cubicBezTo>
                  <a:pt x="2122" y="1065"/>
                  <a:pt x="2130" y="1066"/>
                  <a:pt x="2132" y="1065"/>
                </a:cubicBezTo>
                <a:cubicBezTo>
                  <a:pt x="2134" y="1063"/>
                  <a:pt x="2134" y="1055"/>
                  <a:pt x="2135" y="1052"/>
                </a:cubicBezTo>
                <a:cubicBezTo>
                  <a:pt x="2136" y="1050"/>
                  <a:pt x="2137" y="1046"/>
                  <a:pt x="2139" y="1045"/>
                </a:cubicBezTo>
                <a:cubicBezTo>
                  <a:pt x="2142" y="1041"/>
                  <a:pt x="2142" y="1043"/>
                  <a:pt x="2145" y="1041"/>
                </a:cubicBezTo>
                <a:cubicBezTo>
                  <a:pt x="2151" y="1039"/>
                  <a:pt x="2150" y="1039"/>
                  <a:pt x="2147" y="1034"/>
                </a:cubicBezTo>
                <a:cubicBezTo>
                  <a:pt x="2156" y="1034"/>
                  <a:pt x="2162" y="1038"/>
                  <a:pt x="2171" y="1040"/>
                </a:cubicBezTo>
                <a:cubicBezTo>
                  <a:pt x="2175" y="1041"/>
                  <a:pt x="2186" y="1036"/>
                  <a:pt x="2187" y="1040"/>
                </a:cubicBezTo>
                <a:cubicBezTo>
                  <a:pt x="2181" y="1042"/>
                  <a:pt x="2181" y="1048"/>
                  <a:pt x="2179" y="1052"/>
                </a:cubicBezTo>
                <a:cubicBezTo>
                  <a:pt x="2177" y="1059"/>
                  <a:pt x="2173" y="1059"/>
                  <a:pt x="2178" y="1065"/>
                </a:cubicBezTo>
                <a:cubicBezTo>
                  <a:pt x="2182" y="1070"/>
                  <a:pt x="2187" y="1069"/>
                  <a:pt x="2192" y="1073"/>
                </a:cubicBezTo>
                <a:cubicBezTo>
                  <a:pt x="2194" y="1076"/>
                  <a:pt x="2196" y="1079"/>
                  <a:pt x="2199" y="1080"/>
                </a:cubicBezTo>
                <a:cubicBezTo>
                  <a:pt x="2199" y="1081"/>
                  <a:pt x="2203" y="1084"/>
                  <a:pt x="2204" y="1085"/>
                </a:cubicBezTo>
                <a:cubicBezTo>
                  <a:pt x="2222" y="1093"/>
                  <a:pt x="2218" y="1038"/>
                  <a:pt x="2225" y="1030"/>
                </a:cubicBezTo>
                <a:cubicBezTo>
                  <a:pt x="2226" y="1031"/>
                  <a:pt x="2228" y="1032"/>
                  <a:pt x="2229" y="1032"/>
                </a:cubicBezTo>
                <a:cubicBezTo>
                  <a:pt x="2231" y="1037"/>
                  <a:pt x="2233" y="1041"/>
                  <a:pt x="2233" y="1047"/>
                </a:cubicBezTo>
                <a:cubicBezTo>
                  <a:pt x="2234" y="1049"/>
                  <a:pt x="2234" y="1054"/>
                  <a:pt x="2235" y="1055"/>
                </a:cubicBezTo>
                <a:cubicBezTo>
                  <a:pt x="2240" y="1060"/>
                  <a:pt x="2246" y="1055"/>
                  <a:pt x="2247" y="1066"/>
                </a:cubicBezTo>
                <a:cubicBezTo>
                  <a:pt x="2247" y="1069"/>
                  <a:pt x="2246" y="1071"/>
                  <a:pt x="2247" y="1074"/>
                </a:cubicBezTo>
                <a:cubicBezTo>
                  <a:pt x="2247" y="1078"/>
                  <a:pt x="2248" y="1076"/>
                  <a:pt x="2250" y="1079"/>
                </a:cubicBezTo>
                <a:cubicBezTo>
                  <a:pt x="2254" y="1086"/>
                  <a:pt x="2250" y="1085"/>
                  <a:pt x="2251" y="1093"/>
                </a:cubicBezTo>
                <a:cubicBezTo>
                  <a:pt x="2255" y="1092"/>
                  <a:pt x="2255" y="1097"/>
                  <a:pt x="2254" y="1100"/>
                </a:cubicBezTo>
                <a:cubicBezTo>
                  <a:pt x="2259" y="1100"/>
                  <a:pt x="2262" y="1095"/>
                  <a:pt x="2267" y="1099"/>
                </a:cubicBezTo>
                <a:cubicBezTo>
                  <a:pt x="2271" y="1101"/>
                  <a:pt x="2274" y="1111"/>
                  <a:pt x="2276" y="1115"/>
                </a:cubicBezTo>
                <a:cubicBezTo>
                  <a:pt x="2276" y="1117"/>
                  <a:pt x="2277" y="1122"/>
                  <a:pt x="2278" y="1123"/>
                </a:cubicBezTo>
                <a:cubicBezTo>
                  <a:pt x="2280" y="1126"/>
                  <a:pt x="2281" y="1124"/>
                  <a:pt x="2284" y="1125"/>
                </a:cubicBezTo>
                <a:cubicBezTo>
                  <a:pt x="2291" y="1129"/>
                  <a:pt x="2290" y="1132"/>
                  <a:pt x="2292" y="1139"/>
                </a:cubicBezTo>
                <a:cubicBezTo>
                  <a:pt x="2293" y="1141"/>
                  <a:pt x="2296" y="1142"/>
                  <a:pt x="2297" y="1144"/>
                </a:cubicBezTo>
                <a:cubicBezTo>
                  <a:pt x="2298" y="1146"/>
                  <a:pt x="2297" y="1149"/>
                  <a:pt x="2299" y="1151"/>
                </a:cubicBezTo>
                <a:cubicBezTo>
                  <a:pt x="2301" y="1154"/>
                  <a:pt x="2303" y="1152"/>
                  <a:pt x="2305" y="1156"/>
                </a:cubicBezTo>
                <a:cubicBezTo>
                  <a:pt x="2306" y="1158"/>
                  <a:pt x="2304" y="1162"/>
                  <a:pt x="2305" y="1165"/>
                </a:cubicBezTo>
                <a:cubicBezTo>
                  <a:pt x="2306" y="1171"/>
                  <a:pt x="2309" y="1175"/>
                  <a:pt x="2309" y="1182"/>
                </a:cubicBezTo>
                <a:cubicBezTo>
                  <a:pt x="2308" y="1189"/>
                  <a:pt x="2304" y="1190"/>
                  <a:pt x="2303" y="1196"/>
                </a:cubicBezTo>
                <a:cubicBezTo>
                  <a:pt x="2301" y="1203"/>
                  <a:pt x="2299" y="1209"/>
                  <a:pt x="2297" y="1216"/>
                </a:cubicBezTo>
                <a:cubicBezTo>
                  <a:pt x="2296" y="1222"/>
                  <a:pt x="2291" y="1226"/>
                  <a:pt x="2288" y="1232"/>
                </a:cubicBezTo>
                <a:cubicBezTo>
                  <a:pt x="2287" y="1236"/>
                  <a:pt x="2288" y="1240"/>
                  <a:pt x="2286" y="1243"/>
                </a:cubicBezTo>
                <a:cubicBezTo>
                  <a:pt x="2285" y="1246"/>
                  <a:pt x="2281" y="1247"/>
                  <a:pt x="2281" y="1249"/>
                </a:cubicBezTo>
                <a:cubicBezTo>
                  <a:pt x="2279" y="1254"/>
                  <a:pt x="2285" y="1261"/>
                  <a:pt x="2280" y="1265"/>
                </a:cubicBezTo>
                <a:cubicBezTo>
                  <a:pt x="2277" y="1268"/>
                  <a:pt x="2270" y="1263"/>
                  <a:pt x="2265" y="1265"/>
                </a:cubicBezTo>
                <a:cubicBezTo>
                  <a:pt x="2262" y="1267"/>
                  <a:pt x="2257" y="1276"/>
                  <a:pt x="2254" y="1276"/>
                </a:cubicBezTo>
                <a:cubicBezTo>
                  <a:pt x="2247" y="1275"/>
                  <a:pt x="2252" y="1265"/>
                  <a:pt x="2245" y="1266"/>
                </a:cubicBezTo>
                <a:cubicBezTo>
                  <a:pt x="2241" y="1266"/>
                  <a:pt x="2238" y="1277"/>
                  <a:pt x="2234" y="1277"/>
                </a:cubicBezTo>
                <a:cubicBezTo>
                  <a:pt x="2230" y="1278"/>
                  <a:pt x="2228" y="1274"/>
                  <a:pt x="2226" y="1273"/>
                </a:cubicBezTo>
                <a:cubicBezTo>
                  <a:pt x="2224" y="1273"/>
                  <a:pt x="2223" y="1274"/>
                  <a:pt x="2222" y="1273"/>
                </a:cubicBezTo>
                <a:cubicBezTo>
                  <a:pt x="2220" y="1273"/>
                  <a:pt x="2219" y="1271"/>
                  <a:pt x="2218" y="1270"/>
                </a:cubicBezTo>
                <a:cubicBezTo>
                  <a:pt x="2213" y="1269"/>
                  <a:pt x="2205" y="1267"/>
                  <a:pt x="2212" y="1262"/>
                </a:cubicBezTo>
                <a:cubicBezTo>
                  <a:pt x="2204" y="1253"/>
                  <a:pt x="2212" y="1253"/>
                  <a:pt x="2212" y="1245"/>
                </a:cubicBezTo>
                <a:cubicBezTo>
                  <a:pt x="2212" y="1234"/>
                  <a:pt x="2203" y="1246"/>
                  <a:pt x="2198" y="1246"/>
                </a:cubicBezTo>
                <a:cubicBezTo>
                  <a:pt x="2198" y="1242"/>
                  <a:pt x="2200" y="1239"/>
                  <a:pt x="2198" y="1235"/>
                </a:cubicBezTo>
                <a:cubicBezTo>
                  <a:pt x="2196" y="1238"/>
                  <a:pt x="2193" y="1244"/>
                  <a:pt x="2191" y="1239"/>
                </a:cubicBezTo>
                <a:cubicBezTo>
                  <a:pt x="2189" y="1235"/>
                  <a:pt x="2196" y="1229"/>
                  <a:pt x="2196" y="1226"/>
                </a:cubicBezTo>
                <a:cubicBezTo>
                  <a:pt x="2198" y="1213"/>
                  <a:pt x="2186" y="1232"/>
                  <a:pt x="2182" y="1233"/>
                </a:cubicBezTo>
                <a:cubicBezTo>
                  <a:pt x="2184" y="1235"/>
                  <a:pt x="2185" y="1240"/>
                  <a:pt x="2181" y="1241"/>
                </a:cubicBezTo>
                <a:cubicBezTo>
                  <a:pt x="2175" y="1243"/>
                  <a:pt x="2176" y="1236"/>
                  <a:pt x="2175" y="1233"/>
                </a:cubicBezTo>
                <a:cubicBezTo>
                  <a:pt x="2172" y="1226"/>
                  <a:pt x="2164" y="1223"/>
                  <a:pt x="2165" y="1214"/>
                </a:cubicBezTo>
                <a:cubicBezTo>
                  <a:pt x="2161" y="1215"/>
                  <a:pt x="2160" y="1212"/>
                  <a:pt x="2157" y="1212"/>
                </a:cubicBezTo>
                <a:cubicBezTo>
                  <a:pt x="2155" y="1211"/>
                  <a:pt x="2153" y="1212"/>
                  <a:pt x="2150" y="1211"/>
                </a:cubicBezTo>
                <a:cubicBezTo>
                  <a:pt x="2148" y="1211"/>
                  <a:pt x="2148" y="1208"/>
                  <a:pt x="2145" y="1207"/>
                </a:cubicBezTo>
                <a:cubicBezTo>
                  <a:pt x="2144" y="1207"/>
                  <a:pt x="2141" y="1210"/>
                  <a:pt x="2140" y="1210"/>
                </a:cubicBezTo>
                <a:cubicBezTo>
                  <a:pt x="2133" y="1211"/>
                  <a:pt x="2130" y="1208"/>
                  <a:pt x="2125" y="1213"/>
                </a:cubicBezTo>
                <a:cubicBezTo>
                  <a:pt x="2121" y="1216"/>
                  <a:pt x="2120" y="1220"/>
                  <a:pt x="2114" y="1219"/>
                </a:cubicBezTo>
                <a:cubicBezTo>
                  <a:pt x="2114" y="1219"/>
                  <a:pt x="2114" y="1218"/>
                  <a:pt x="2114" y="1218"/>
                </a:cubicBezTo>
                <a:cubicBezTo>
                  <a:pt x="2108" y="1218"/>
                  <a:pt x="2105" y="1213"/>
                  <a:pt x="2103" y="1222"/>
                </a:cubicBezTo>
                <a:cubicBezTo>
                  <a:pt x="2094" y="1221"/>
                  <a:pt x="2098" y="1225"/>
                  <a:pt x="2094" y="1229"/>
                </a:cubicBezTo>
                <a:cubicBezTo>
                  <a:pt x="2091" y="1233"/>
                  <a:pt x="2086" y="1231"/>
                  <a:pt x="2081" y="1231"/>
                </a:cubicBezTo>
                <a:cubicBezTo>
                  <a:pt x="2078" y="1232"/>
                  <a:pt x="2076" y="1232"/>
                  <a:pt x="2073" y="1233"/>
                </a:cubicBezTo>
                <a:cubicBezTo>
                  <a:pt x="2071" y="1234"/>
                  <a:pt x="2067" y="1235"/>
                  <a:pt x="2064" y="1236"/>
                </a:cubicBezTo>
                <a:cubicBezTo>
                  <a:pt x="2058" y="1237"/>
                  <a:pt x="2052" y="1244"/>
                  <a:pt x="2048" y="1244"/>
                </a:cubicBezTo>
                <a:cubicBezTo>
                  <a:pt x="2044" y="1244"/>
                  <a:pt x="2045" y="1241"/>
                  <a:pt x="2042" y="1240"/>
                </a:cubicBezTo>
                <a:cubicBezTo>
                  <a:pt x="2042" y="1240"/>
                  <a:pt x="2039" y="1240"/>
                  <a:pt x="2039" y="1239"/>
                </a:cubicBezTo>
                <a:cubicBezTo>
                  <a:pt x="2038" y="1239"/>
                  <a:pt x="2036" y="1237"/>
                  <a:pt x="2036" y="1237"/>
                </a:cubicBezTo>
                <a:cubicBezTo>
                  <a:pt x="2033" y="1235"/>
                  <a:pt x="2031" y="1233"/>
                  <a:pt x="2032" y="1230"/>
                </a:cubicBezTo>
                <a:cubicBezTo>
                  <a:pt x="2032" y="1229"/>
                  <a:pt x="2035" y="1229"/>
                  <a:pt x="2035" y="1228"/>
                </a:cubicBezTo>
                <a:cubicBezTo>
                  <a:pt x="2035" y="1227"/>
                  <a:pt x="2034" y="1225"/>
                  <a:pt x="2035" y="1224"/>
                </a:cubicBezTo>
                <a:cubicBezTo>
                  <a:pt x="2036" y="1219"/>
                  <a:pt x="2038" y="1215"/>
                  <a:pt x="2036" y="1209"/>
                </a:cubicBezTo>
                <a:cubicBezTo>
                  <a:pt x="2034" y="1204"/>
                  <a:pt x="2031" y="1200"/>
                  <a:pt x="2028" y="1194"/>
                </a:cubicBezTo>
                <a:cubicBezTo>
                  <a:pt x="2027" y="1191"/>
                  <a:pt x="2027" y="1189"/>
                  <a:pt x="2026" y="1186"/>
                </a:cubicBezTo>
                <a:cubicBezTo>
                  <a:pt x="2026" y="1184"/>
                  <a:pt x="2026" y="1183"/>
                  <a:pt x="2025" y="1181"/>
                </a:cubicBezTo>
                <a:cubicBezTo>
                  <a:pt x="2025" y="1180"/>
                  <a:pt x="2023" y="1180"/>
                  <a:pt x="2022" y="1179"/>
                </a:cubicBezTo>
                <a:cubicBezTo>
                  <a:pt x="2021" y="1177"/>
                  <a:pt x="2022" y="1174"/>
                  <a:pt x="2021" y="1171"/>
                </a:cubicBezTo>
                <a:cubicBezTo>
                  <a:pt x="2019" y="1168"/>
                  <a:pt x="2016" y="1168"/>
                  <a:pt x="2017" y="1164"/>
                </a:cubicBezTo>
                <a:cubicBezTo>
                  <a:pt x="2017" y="1164"/>
                  <a:pt x="2018" y="1164"/>
                  <a:pt x="2018" y="1164"/>
                </a:cubicBezTo>
                <a:cubicBezTo>
                  <a:pt x="2018" y="1161"/>
                  <a:pt x="2017" y="1159"/>
                  <a:pt x="2017" y="1156"/>
                </a:cubicBezTo>
                <a:cubicBezTo>
                  <a:pt x="2019" y="1158"/>
                  <a:pt x="2021" y="1160"/>
                  <a:pt x="2023" y="1161"/>
                </a:cubicBezTo>
                <a:cubicBezTo>
                  <a:pt x="2024" y="1157"/>
                  <a:pt x="2021" y="1154"/>
                  <a:pt x="2020" y="1151"/>
                </a:cubicBezTo>
                <a:cubicBezTo>
                  <a:pt x="2017" y="1146"/>
                  <a:pt x="2018" y="1145"/>
                  <a:pt x="2019" y="1141"/>
                </a:cubicBezTo>
                <a:cubicBezTo>
                  <a:pt x="2020" y="1140"/>
                  <a:pt x="2022" y="1140"/>
                  <a:pt x="2022" y="1137"/>
                </a:cubicBezTo>
                <a:cubicBezTo>
                  <a:pt x="2022" y="1136"/>
                  <a:pt x="2020" y="1135"/>
                  <a:pt x="2020" y="1133"/>
                </a:cubicBezTo>
                <a:cubicBezTo>
                  <a:pt x="2019" y="1130"/>
                  <a:pt x="2020" y="1128"/>
                  <a:pt x="2020" y="1124"/>
                </a:cubicBezTo>
                <a:cubicBezTo>
                  <a:pt x="2023" y="1124"/>
                  <a:pt x="2023" y="1127"/>
                  <a:pt x="2024" y="1129"/>
                </a:cubicBezTo>
                <a:lnTo>
                  <a:pt x="2026" y="1118"/>
                </a:lnTo>
                <a:close/>
              </a:path>
            </a:pathLst>
          </a:custGeom>
          <a:solidFill>
            <a:schemeClr val="bg2"/>
          </a:solidFill>
          <a:ln w="9525">
            <a:noFill/>
            <a:round/>
            <a:headEnd/>
            <a:tailEnd/>
          </a:ln>
        </p:spPr>
        <p:txBody>
          <a:bodyPr/>
          <a:lstStyle/>
          <a:p>
            <a:endParaRPr lang="en-AU" dirty="0"/>
          </a:p>
        </p:txBody>
      </p:sp>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2"/>
          <p:cNvSpPr>
            <a:spLocks noGrp="1"/>
          </p:cNvSpPr>
          <p:nvPr>
            <p:ph type="ftr" sz="quarter" idx="10"/>
          </p:nvPr>
        </p:nvSpPr>
        <p:spPr/>
        <p:txBody>
          <a:bodyPr/>
          <a:lstStyle>
            <a:lvl1pPr>
              <a:defRPr smtClean="0"/>
            </a:lvl1pPr>
          </a:lstStyle>
          <a:p>
            <a:pPr>
              <a:defRPr/>
            </a:pPr>
            <a:r>
              <a:rPr lang="en-AU" dirty="0"/>
              <a:t>Name, Position, Department, Day Month Year</a:t>
            </a:r>
          </a:p>
        </p:txBody>
      </p:sp>
      <p:sp>
        <p:nvSpPr>
          <p:cNvPr id="5" name="Slide Number Placeholder 3"/>
          <p:cNvSpPr>
            <a:spLocks noGrp="1"/>
          </p:cNvSpPr>
          <p:nvPr>
            <p:ph type="sldNum" sz="quarter" idx="11"/>
          </p:nvPr>
        </p:nvSpPr>
        <p:spPr/>
        <p:txBody>
          <a:bodyPr/>
          <a:lstStyle>
            <a:lvl1pPr>
              <a:defRPr/>
            </a:lvl1pPr>
          </a:lstStyle>
          <a:p>
            <a:pPr>
              <a:defRPr/>
            </a:pPr>
            <a:r>
              <a:rPr lang="en-AU" dirty="0"/>
              <a:t>Slide </a:t>
            </a:r>
            <a:fld id="{B7406824-405D-4640-B9CE-CE82E61108E9}" type="slidenum">
              <a:rPr lang="en-AU"/>
              <a:pPr>
                <a:defRPr/>
              </a:pPr>
              <a:t>‹#›</a:t>
            </a:fld>
            <a:endParaRPr lang="en-AU" dirty="0"/>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g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17"/>
          <p:cNvSpPr>
            <a:spLocks noGrp="1"/>
          </p:cNvSpPr>
          <p:nvPr>
            <p:ph type="body" sz="quarter" idx="58"/>
          </p:nvPr>
        </p:nvSpPr>
        <p:spPr>
          <a:xfrm>
            <a:off x="2393585" y="4577984"/>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6" name="Picture Placeholder 10"/>
          <p:cNvSpPr>
            <a:spLocks noGrp="1"/>
          </p:cNvSpPr>
          <p:nvPr>
            <p:ph type="pic" sz="quarter" idx="59"/>
          </p:nvPr>
        </p:nvSpPr>
        <p:spPr>
          <a:xfrm>
            <a:off x="2474547" y="4879609"/>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7" name="Text Placeholder 19"/>
          <p:cNvSpPr>
            <a:spLocks noGrp="1"/>
          </p:cNvSpPr>
          <p:nvPr>
            <p:ph type="body" sz="quarter" idx="60"/>
          </p:nvPr>
        </p:nvSpPr>
        <p:spPr>
          <a:xfrm>
            <a:off x="3208806" y="48703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8" name="Text Placeholder 19"/>
          <p:cNvSpPr>
            <a:spLocks noGrp="1"/>
          </p:cNvSpPr>
          <p:nvPr>
            <p:ph type="body" sz="quarter" idx="61"/>
          </p:nvPr>
        </p:nvSpPr>
        <p:spPr>
          <a:xfrm>
            <a:off x="3208806" y="50229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9" name="Text Placeholder 17"/>
          <p:cNvSpPr>
            <a:spLocks noGrp="1"/>
          </p:cNvSpPr>
          <p:nvPr>
            <p:ph type="body" sz="quarter" idx="62"/>
          </p:nvPr>
        </p:nvSpPr>
        <p:spPr>
          <a:xfrm>
            <a:off x="4651010" y="4577984"/>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10" name="Picture Placeholder 10"/>
          <p:cNvSpPr>
            <a:spLocks noGrp="1"/>
          </p:cNvSpPr>
          <p:nvPr>
            <p:ph type="pic" sz="quarter" idx="63"/>
          </p:nvPr>
        </p:nvSpPr>
        <p:spPr>
          <a:xfrm>
            <a:off x="4731972" y="4879609"/>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11" name="Text Placeholder 19"/>
          <p:cNvSpPr>
            <a:spLocks noGrp="1"/>
          </p:cNvSpPr>
          <p:nvPr>
            <p:ph type="body" sz="quarter" idx="64"/>
          </p:nvPr>
        </p:nvSpPr>
        <p:spPr>
          <a:xfrm>
            <a:off x="5466231" y="48703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12" name="Text Placeholder 19"/>
          <p:cNvSpPr>
            <a:spLocks noGrp="1"/>
          </p:cNvSpPr>
          <p:nvPr>
            <p:ph type="body" sz="quarter" idx="65"/>
          </p:nvPr>
        </p:nvSpPr>
        <p:spPr>
          <a:xfrm>
            <a:off x="5466231" y="50229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13" name="Text Placeholder 17"/>
          <p:cNvSpPr>
            <a:spLocks noGrp="1"/>
          </p:cNvSpPr>
          <p:nvPr>
            <p:ph type="body" sz="quarter" idx="66"/>
          </p:nvPr>
        </p:nvSpPr>
        <p:spPr>
          <a:xfrm>
            <a:off x="6903672" y="4577984"/>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14" name="Picture Placeholder 10"/>
          <p:cNvSpPr>
            <a:spLocks noGrp="1"/>
          </p:cNvSpPr>
          <p:nvPr>
            <p:ph type="pic" sz="quarter" idx="67"/>
          </p:nvPr>
        </p:nvSpPr>
        <p:spPr>
          <a:xfrm>
            <a:off x="6984634" y="4879609"/>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15" name="Text Placeholder 19"/>
          <p:cNvSpPr>
            <a:spLocks noGrp="1"/>
          </p:cNvSpPr>
          <p:nvPr>
            <p:ph type="body" sz="quarter" idx="68"/>
          </p:nvPr>
        </p:nvSpPr>
        <p:spPr>
          <a:xfrm>
            <a:off x="7718893" y="48703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16" name="Text Placeholder 19"/>
          <p:cNvSpPr>
            <a:spLocks noGrp="1"/>
          </p:cNvSpPr>
          <p:nvPr>
            <p:ph type="body" sz="quarter" idx="69"/>
          </p:nvPr>
        </p:nvSpPr>
        <p:spPr>
          <a:xfrm>
            <a:off x="7718893" y="50229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17" name="Text Placeholder 17"/>
          <p:cNvSpPr>
            <a:spLocks noGrp="1"/>
          </p:cNvSpPr>
          <p:nvPr>
            <p:ph type="body" sz="quarter" idx="70"/>
          </p:nvPr>
        </p:nvSpPr>
        <p:spPr>
          <a:xfrm>
            <a:off x="146051" y="4577984"/>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18" name="Picture Placeholder 10"/>
          <p:cNvSpPr>
            <a:spLocks noGrp="1"/>
          </p:cNvSpPr>
          <p:nvPr>
            <p:ph type="pic" sz="quarter" idx="71"/>
          </p:nvPr>
        </p:nvSpPr>
        <p:spPr>
          <a:xfrm>
            <a:off x="227013" y="4879609"/>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19" name="Text Placeholder 19"/>
          <p:cNvSpPr>
            <a:spLocks noGrp="1"/>
          </p:cNvSpPr>
          <p:nvPr>
            <p:ph type="body" sz="quarter" idx="72"/>
          </p:nvPr>
        </p:nvSpPr>
        <p:spPr>
          <a:xfrm>
            <a:off x="961272" y="48703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0" name="Text Placeholder 19"/>
          <p:cNvSpPr>
            <a:spLocks noGrp="1"/>
          </p:cNvSpPr>
          <p:nvPr>
            <p:ph type="body" sz="quarter" idx="73"/>
          </p:nvPr>
        </p:nvSpPr>
        <p:spPr>
          <a:xfrm>
            <a:off x="961272" y="50229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1" name="Text Placeholder 17"/>
          <p:cNvSpPr>
            <a:spLocks noGrp="1"/>
          </p:cNvSpPr>
          <p:nvPr>
            <p:ph type="body" sz="quarter" idx="46"/>
          </p:nvPr>
        </p:nvSpPr>
        <p:spPr>
          <a:xfrm>
            <a:off x="2393585" y="2897188"/>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22" name="Picture Placeholder 10"/>
          <p:cNvSpPr>
            <a:spLocks noGrp="1"/>
          </p:cNvSpPr>
          <p:nvPr>
            <p:ph type="pic" sz="quarter" idx="47"/>
          </p:nvPr>
        </p:nvSpPr>
        <p:spPr>
          <a:xfrm>
            <a:off x="2474547" y="3198813"/>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23" name="Text Placeholder 19"/>
          <p:cNvSpPr>
            <a:spLocks noGrp="1"/>
          </p:cNvSpPr>
          <p:nvPr>
            <p:ph type="body" sz="quarter" idx="48"/>
          </p:nvPr>
        </p:nvSpPr>
        <p:spPr>
          <a:xfrm>
            <a:off x="3208806" y="318958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4" name="Text Placeholder 19"/>
          <p:cNvSpPr>
            <a:spLocks noGrp="1"/>
          </p:cNvSpPr>
          <p:nvPr>
            <p:ph type="body" sz="quarter" idx="49"/>
          </p:nvPr>
        </p:nvSpPr>
        <p:spPr>
          <a:xfrm>
            <a:off x="3208806" y="334217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5" name="Text Placeholder 17"/>
          <p:cNvSpPr>
            <a:spLocks noGrp="1"/>
          </p:cNvSpPr>
          <p:nvPr>
            <p:ph type="body" sz="quarter" idx="50"/>
          </p:nvPr>
        </p:nvSpPr>
        <p:spPr>
          <a:xfrm>
            <a:off x="4651010" y="2897188"/>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26" name="Picture Placeholder 10"/>
          <p:cNvSpPr>
            <a:spLocks noGrp="1"/>
          </p:cNvSpPr>
          <p:nvPr>
            <p:ph type="pic" sz="quarter" idx="51"/>
          </p:nvPr>
        </p:nvSpPr>
        <p:spPr>
          <a:xfrm>
            <a:off x="4731972" y="3198813"/>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27" name="Text Placeholder 19"/>
          <p:cNvSpPr>
            <a:spLocks noGrp="1"/>
          </p:cNvSpPr>
          <p:nvPr>
            <p:ph type="body" sz="quarter" idx="52"/>
          </p:nvPr>
        </p:nvSpPr>
        <p:spPr>
          <a:xfrm>
            <a:off x="5466231" y="318958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8" name="Text Placeholder 19"/>
          <p:cNvSpPr>
            <a:spLocks noGrp="1"/>
          </p:cNvSpPr>
          <p:nvPr>
            <p:ph type="body" sz="quarter" idx="53"/>
          </p:nvPr>
        </p:nvSpPr>
        <p:spPr>
          <a:xfrm>
            <a:off x="5466231" y="334217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29" name="Text Placeholder 17"/>
          <p:cNvSpPr>
            <a:spLocks noGrp="1"/>
          </p:cNvSpPr>
          <p:nvPr>
            <p:ph type="body" sz="quarter" idx="54"/>
          </p:nvPr>
        </p:nvSpPr>
        <p:spPr>
          <a:xfrm>
            <a:off x="6903672" y="2897188"/>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30" name="Picture Placeholder 10"/>
          <p:cNvSpPr>
            <a:spLocks noGrp="1"/>
          </p:cNvSpPr>
          <p:nvPr>
            <p:ph type="pic" sz="quarter" idx="55"/>
          </p:nvPr>
        </p:nvSpPr>
        <p:spPr>
          <a:xfrm>
            <a:off x="6984634" y="3198813"/>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31" name="Text Placeholder 19"/>
          <p:cNvSpPr>
            <a:spLocks noGrp="1"/>
          </p:cNvSpPr>
          <p:nvPr>
            <p:ph type="body" sz="quarter" idx="56"/>
          </p:nvPr>
        </p:nvSpPr>
        <p:spPr>
          <a:xfrm>
            <a:off x="7718893" y="318958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32" name="Text Placeholder 19"/>
          <p:cNvSpPr>
            <a:spLocks noGrp="1"/>
          </p:cNvSpPr>
          <p:nvPr>
            <p:ph type="body" sz="quarter" idx="57"/>
          </p:nvPr>
        </p:nvSpPr>
        <p:spPr>
          <a:xfrm>
            <a:off x="7718893" y="334217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33" name="Text Placeholder 17"/>
          <p:cNvSpPr>
            <a:spLocks noGrp="1"/>
          </p:cNvSpPr>
          <p:nvPr>
            <p:ph type="body" sz="quarter" idx="19"/>
          </p:nvPr>
        </p:nvSpPr>
        <p:spPr>
          <a:xfrm>
            <a:off x="146051" y="2897188"/>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34" name="Text Placeholder 17"/>
          <p:cNvSpPr>
            <a:spLocks noGrp="1"/>
          </p:cNvSpPr>
          <p:nvPr>
            <p:ph type="body" sz="quarter" idx="16"/>
          </p:nvPr>
        </p:nvSpPr>
        <p:spPr>
          <a:xfrm>
            <a:off x="3418682" y="1295400"/>
            <a:ext cx="2093912" cy="1270000"/>
          </a:xfrm>
          <a:gradFill rotWithShape="1">
            <a:gsLst>
              <a:gs pos="0">
                <a:srgbClr val="CBCBC4"/>
              </a:gs>
              <a:gs pos="100000">
                <a:srgbClr val="F2F2F2"/>
              </a:gs>
            </a:gsLst>
            <a:lin ang="5400000" scaled="1"/>
          </a:gradFill>
          <a:ln w="0" algn="ctr">
            <a:noFill/>
            <a:miter lim="800000"/>
            <a:headEnd/>
            <a:tailEnd/>
          </a:ln>
          <a:effectLst/>
        </p:spPr>
        <p:txBody>
          <a:bodyPr tIns="3600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Click to edit Master text styles</a:t>
            </a:r>
          </a:p>
        </p:txBody>
      </p:sp>
      <p:sp>
        <p:nvSpPr>
          <p:cNvPr id="35" name="Text Placeholder 19"/>
          <p:cNvSpPr>
            <a:spLocks noGrp="1"/>
          </p:cNvSpPr>
          <p:nvPr>
            <p:ph type="body" sz="quarter" idx="17"/>
          </p:nvPr>
        </p:nvSpPr>
        <p:spPr>
          <a:xfrm>
            <a:off x="4234657" y="1585912"/>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36" name="Picture Placeholder 10"/>
          <p:cNvSpPr>
            <a:spLocks noGrp="1"/>
          </p:cNvSpPr>
          <p:nvPr>
            <p:ph type="pic" sz="quarter" idx="18"/>
          </p:nvPr>
        </p:nvSpPr>
        <p:spPr>
          <a:xfrm>
            <a:off x="3499644" y="1597025"/>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37" name="Picture Placeholder 10"/>
          <p:cNvSpPr>
            <a:spLocks noGrp="1"/>
          </p:cNvSpPr>
          <p:nvPr>
            <p:ph type="pic" sz="quarter" idx="21"/>
          </p:nvPr>
        </p:nvSpPr>
        <p:spPr>
          <a:xfrm>
            <a:off x="227013" y="3198813"/>
            <a:ext cx="654050" cy="787400"/>
          </a:xfrm>
        </p:spPr>
        <p:txBody>
          <a:bodyPr rtlCol="0">
            <a:normAutofit/>
          </a:bodyPr>
          <a:lstStyle>
            <a:lvl1pPr>
              <a:buFontTx/>
              <a:buNone/>
              <a:defRPr sz="700"/>
            </a:lvl1pPr>
          </a:lstStyle>
          <a:p>
            <a:pPr lvl="0"/>
            <a:r>
              <a:rPr lang="en-US" noProof="0" dirty="0" smtClean="0"/>
              <a:t>Click icon to add picture</a:t>
            </a:r>
            <a:endParaRPr lang="en-AU" noProof="0" dirty="0"/>
          </a:p>
        </p:txBody>
      </p:sp>
      <p:sp>
        <p:nvSpPr>
          <p:cNvPr id="38" name="Text Placeholder 19"/>
          <p:cNvSpPr>
            <a:spLocks noGrp="1"/>
          </p:cNvSpPr>
          <p:nvPr>
            <p:ph type="body" sz="quarter" idx="43"/>
          </p:nvPr>
        </p:nvSpPr>
        <p:spPr>
          <a:xfrm>
            <a:off x="4234657" y="1738505"/>
            <a:ext cx="1277937" cy="715668"/>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39" name="Text Placeholder 19"/>
          <p:cNvSpPr>
            <a:spLocks noGrp="1"/>
          </p:cNvSpPr>
          <p:nvPr>
            <p:ph type="body" sz="quarter" idx="44"/>
          </p:nvPr>
        </p:nvSpPr>
        <p:spPr>
          <a:xfrm>
            <a:off x="961272" y="318958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40" name="Text Placeholder 19"/>
          <p:cNvSpPr>
            <a:spLocks noGrp="1"/>
          </p:cNvSpPr>
          <p:nvPr>
            <p:ph type="body" sz="quarter" idx="45"/>
          </p:nvPr>
        </p:nvSpPr>
        <p:spPr>
          <a:xfrm>
            <a:off x="961272" y="334217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Click to edit Master text styles</a:t>
            </a:r>
          </a:p>
        </p:txBody>
      </p:sp>
      <p:sp>
        <p:nvSpPr>
          <p:cNvPr id="41" name="Footer Placeholder 4"/>
          <p:cNvSpPr>
            <a:spLocks noGrp="1"/>
          </p:cNvSpPr>
          <p:nvPr>
            <p:ph type="ftr" sz="quarter" idx="74"/>
          </p:nvPr>
        </p:nvSpPr>
        <p:spPr/>
        <p:txBody>
          <a:bodyPr/>
          <a:lstStyle>
            <a:lvl1pPr>
              <a:defRPr/>
            </a:lvl1pPr>
          </a:lstStyle>
          <a:p>
            <a:pPr>
              <a:defRPr/>
            </a:pPr>
            <a:r>
              <a:rPr lang="en-AU" dirty="0"/>
              <a:t>Name, Position, Department, Day Month Year</a:t>
            </a:r>
          </a:p>
        </p:txBody>
      </p:sp>
      <p:sp>
        <p:nvSpPr>
          <p:cNvPr id="42" name="Slide Number Placeholder 5"/>
          <p:cNvSpPr>
            <a:spLocks noGrp="1"/>
          </p:cNvSpPr>
          <p:nvPr>
            <p:ph type="sldNum" sz="quarter" idx="75"/>
          </p:nvPr>
        </p:nvSpPr>
        <p:spPr/>
        <p:txBody>
          <a:bodyPr/>
          <a:lstStyle>
            <a:lvl1pPr>
              <a:defRPr/>
            </a:lvl1pPr>
          </a:lstStyle>
          <a:p>
            <a:pPr>
              <a:defRPr/>
            </a:pPr>
            <a:r>
              <a:rPr lang="en-AU" dirty="0"/>
              <a:t>Slide </a:t>
            </a:r>
            <a:fld id="{8B40EEA4-342B-4AA6-82C7-7539B5C12A07}" type="slidenum">
              <a:rPr lang="en-AU"/>
              <a:pPr>
                <a:defRPr/>
              </a:pPr>
              <a:t>‹#›</a:t>
            </a:fld>
            <a:endParaRPr lang="en-AU" dirty="0"/>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2" name="Picture 2" descr="BHPBilliton_logo_rftSOLID.jpg"/>
          <p:cNvPicPr>
            <a:picLocks noChangeAspect="1"/>
          </p:cNvPicPr>
          <p:nvPr userDrawn="1"/>
        </p:nvPicPr>
        <p:blipFill>
          <a:blip r:embed="rId2" cstate="print"/>
          <a:srcRect/>
          <a:stretch>
            <a:fillRect/>
          </a:stretch>
        </p:blipFill>
        <p:spPr bwMode="auto">
          <a:xfrm>
            <a:off x="2070100" y="1485900"/>
            <a:ext cx="5003800" cy="3886200"/>
          </a:xfrm>
          <a:prstGeom prst="rect">
            <a:avLst/>
          </a:prstGeom>
          <a:noFill/>
          <a:ln w="9525">
            <a:noFill/>
            <a:miter lim="800000"/>
            <a:headEnd/>
            <a:tailEnd/>
          </a:ln>
        </p:spPr>
      </p:pic>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amp;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2601" y="127000"/>
            <a:ext cx="7353300" cy="796925"/>
          </a:xfrm>
        </p:spPr>
        <p:txBody>
          <a:bodyPr/>
          <a:lstStyle>
            <a:lvl1pPr>
              <a:defRPr>
                <a:solidFill>
                  <a:schemeClr val="tx1"/>
                </a:solidFill>
              </a:defRPr>
            </a:lvl1pPr>
          </a:lstStyle>
          <a:p>
            <a:r>
              <a:rPr lang="en-US" dirty="0" smtClean="0"/>
              <a:t>Click to edit Master title style</a:t>
            </a:r>
            <a:endParaRPr lang="en-AU" dirty="0"/>
          </a:p>
        </p:txBody>
      </p:sp>
      <p:sp>
        <p:nvSpPr>
          <p:cNvPr id="8" name="Text Placeholder 7"/>
          <p:cNvSpPr>
            <a:spLocks noGrp="1"/>
          </p:cNvSpPr>
          <p:nvPr>
            <p:ph type="body" sz="quarter" idx="12"/>
          </p:nvPr>
        </p:nvSpPr>
        <p:spPr>
          <a:xfrm>
            <a:off x="482600" y="1253700"/>
            <a:ext cx="7408600" cy="4791600"/>
          </a:xfrm>
        </p:spPr>
        <p:txBody>
          <a:bodyPr/>
          <a:lstStyle>
            <a:lvl1pPr marL="292100" indent="-290513">
              <a:buSzPct val="100000"/>
              <a:buFont typeface="Wingdings" pitchFamily="2" charset="2"/>
              <a:buNone/>
              <a:defRPr sz="2800" b="1"/>
            </a:lvl1pPr>
            <a:lvl2pPr marL="519113" indent="-179388">
              <a:buFont typeface="Arial Black" pitchFamily="34" charset="0"/>
              <a:buNone/>
              <a:defRPr sz="2800" b="1"/>
            </a:lvl2pPr>
            <a:lvl3pPr indent="-180000">
              <a:buFont typeface="Arial Black" pitchFamily="34" charset="0"/>
              <a:buNone/>
              <a:defRPr sz="2800" b="1"/>
            </a:lvl3pPr>
            <a:lvl4pPr indent="-180000">
              <a:buFont typeface="Arial Black" pitchFamily="34" charset="0"/>
              <a:buNone/>
              <a:defRPr sz="2800" b="1"/>
            </a:lvl4pPr>
            <a:lvl5pPr indent="-180000">
              <a:buFont typeface="Arial Black" pitchFamily="34" charset="0"/>
              <a:buNone/>
              <a:defRPr sz="2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5"/>
          <p:cNvSpPr>
            <a:spLocks noGrp="1" noChangeArrowheads="1"/>
          </p:cNvSpPr>
          <p:nvPr>
            <p:ph type="ftr" sz="quarter" idx="13"/>
          </p:nvPr>
        </p:nvSpPr>
        <p:spPr/>
        <p:txBody>
          <a:bodyPr/>
          <a:lstStyle>
            <a:lvl1pPr>
              <a:defRPr smtClean="0"/>
            </a:lvl1pPr>
          </a:lstStyle>
          <a:p>
            <a:pPr>
              <a:defRPr/>
            </a:pPr>
            <a:endParaRPr lang="en-AU" dirty="0"/>
          </a:p>
        </p:txBody>
      </p:sp>
      <p:sp>
        <p:nvSpPr>
          <p:cNvPr id="5" name="Rectangle 5"/>
          <p:cNvSpPr>
            <a:spLocks noGrp="1" noChangeArrowheads="1"/>
          </p:cNvSpPr>
          <p:nvPr>
            <p:ph type="ftr" sz="quarter" idx="14"/>
          </p:nvPr>
        </p:nvSpPr>
        <p:spPr/>
        <p:txBody>
          <a:bodyPr/>
          <a:lstStyle>
            <a:lvl1pPr>
              <a:defRPr smtClean="0"/>
            </a:lvl1pPr>
          </a:lstStyle>
          <a:p>
            <a:pPr>
              <a:defRPr/>
            </a:pPr>
            <a:r>
              <a:rPr lang="en-AU" dirty="0"/>
              <a:t>Name, Position, Department, Month Date, Year</a:t>
            </a:r>
          </a:p>
        </p:txBody>
      </p:sp>
      <p:sp>
        <p:nvSpPr>
          <p:cNvPr id="6" name="Rectangle 6"/>
          <p:cNvSpPr>
            <a:spLocks noGrp="1" noChangeArrowheads="1"/>
          </p:cNvSpPr>
          <p:nvPr>
            <p:ph type="sldNum" sz="quarter" idx="15"/>
          </p:nvPr>
        </p:nvSpPr>
        <p:spPr/>
        <p:txBody>
          <a:bodyPr/>
          <a:lstStyle>
            <a:lvl1pPr>
              <a:defRPr/>
            </a:lvl1pPr>
          </a:lstStyle>
          <a:p>
            <a:pPr>
              <a:defRPr/>
            </a:pPr>
            <a:r>
              <a:rPr lang="en-AU" dirty="0"/>
              <a:t> ____ </a:t>
            </a:r>
            <a:fld id="{18425D9B-C4A1-458F-AADE-3407009199B4}" type="slidenum">
              <a:rPr lang="en-AU"/>
              <a:pPr>
                <a:defRPr/>
              </a:pPr>
              <a:t>‹#›</a:t>
            </a:fld>
            <a:endParaRPr lang="en-AU" dirty="0"/>
          </a:p>
        </p:txBody>
      </p:sp>
      <p:sp>
        <p:nvSpPr>
          <p:cNvPr id="7" name="Rectangle 6"/>
          <p:cNvSpPr>
            <a:spLocks noGrp="1" noChangeArrowheads="1"/>
          </p:cNvSpPr>
          <p:nvPr>
            <p:ph type="sldNum" sz="quarter" idx="16"/>
          </p:nvPr>
        </p:nvSpPr>
        <p:spPr/>
        <p:txBody>
          <a:bodyPr/>
          <a:lstStyle>
            <a:lvl1pPr>
              <a:defRPr/>
            </a:lvl1pPr>
          </a:lstStyle>
          <a:p>
            <a:pPr>
              <a:defRPr/>
            </a:pPr>
            <a:r>
              <a:rPr lang="en-AU" dirty="0"/>
              <a:t>Slide </a:t>
            </a:r>
            <a:fld id="{4D794912-6413-49B1-B5DC-8CDD052F41FD}" type="slidenum">
              <a:rPr lang="en-AU"/>
              <a:pPr>
                <a:defRPr/>
              </a:pPr>
              <a:t>‹#›</a:t>
            </a:fld>
            <a:endParaRPr lang="en-AU" dirty="0"/>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heads, Plain Text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482601" y="127000"/>
            <a:ext cx="7353300" cy="796925"/>
          </a:xfrm>
        </p:spPr>
        <p:txBody>
          <a:bodyPr/>
          <a:lstStyle/>
          <a:p>
            <a:r>
              <a:rPr lang="en-US" dirty="0" smtClean="0"/>
              <a:t>Click to edit Master title style</a:t>
            </a:r>
            <a:endParaRPr lang="en-AU" dirty="0"/>
          </a:p>
        </p:txBody>
      </p:sp>
      <p:sp>
        <p:nvSpPr>
          <p:cNvPr id="8" name="Content Placeholder 2"/>
          <p:cNvSpPr>
            <a:spLocks noGrp="1"/>
          </p:cNvSpPr>
          <p:nvPr>
            <p:ph idx="1"/>
          </p:nvPr>
        </p:nvSpPr>
        <p:spPr>
          <a:xfrm>
            <a:off x="482600" y="1260700"/>
            <a:ext cx="8193400" cy="4680000"/>
          </a:xfrm>
        </p:spPr>
        <p:txBody>
          <a:bodyPr/>
          <a:lstStyle>
            <a:lvl1pPr marL="0" indent="0">
              <a:spcBef>
                <a:spcPts val="1800"/>
              </a:spcBef>
              <a:spcAft>
                <a:spcPts val="900"/>
              </a:spcAft>
              <a:buFontTx/>
              <a:buNone/>
              <a:defRPr b="1">
                <a:solidFill>
                  <a:schemeClr val="accent1"/>
                </a:solidFill>
              </a:defRPr>
            </a:lvl1pPr>
            <a:lvl2pPr marL="0" indent="0">
              <a:spcAft>
                <a:spcPts val="300"/>
              </a:spcAft>
              <a:buFontTx/>
              <a:buNone/>
              <a:defRPr/>
            </a:lvl2pPr>
            <a:lvl3pPr marL="180975" indent="-180975" algn="l" rtl="0" fontAlgn="base">
              <a:spcBef>
                <a:spcPct val="0"/>
              </a:spcBef>
              <a:spcAft>
                <a:spcPts val="300"/>
              </a:spcAft>
              <a:buSzPct val="120000"/>
              <a:buFont typeface="Wingdings" pitchFamily="2" charset="2"/>
              <a:buChar char="§"/>
              <a:defRPr lang="en-US" sz="1400" dirty="0" smtClean="0">
                <a:solidFill>
                  <a:schemeClr val="tx1"/>
                </a:solidFill>
                <a:latin typeface="+mn-lt"/>
                <a:cs typeface="+mn-cs"/>
              </a:defRPr>
            </a:lvl3pPr>
            <a:lvl4pPr marL="444500" indent="-179388" algn="l" rtl="0" fontAlgn="base">
              <a:spcBef>
                <a:spcPct val="0"/>
              </a:spcBef>
              <a:spcAft>
                <a:spcPts val="300"/>
              </a:spcAft>
              <a:buFont typeface="Arial" pitchFamily="34" charset="0"/>
              <a:buChar char="‒"/>
              <a:tabLst/>
              <a:defRPr lang="en-US" sz="1400" dirty="0" smtClean="0">
                <a:solidFill>
                  <a:schemeClr val="tx1"/>
                </a:solidFill>
                <a:latin typeface="+mn-lt"/>
                <a:cs typeface="+mn-cs"/>
              </a:defRPr>
            </a:lvl4pPr>
            <a:lvl5pPr marL="619125" indent="-179388" algn="l" rtl="0" fontAlgn="base">
              <a:spcBef>
                <a:spcPct val="0"/>
              </a:spcBef>
              <a:spcAft>
                <a:spcPts val="300"/>
              </a:spcAft>
              <a:defRPr lang="en-AU" sz="1400" dirty="0">
                <a:solidFill>
                  <a:schemeClr val="tx1"/>
                </a:solidFill>
                <a:latin typeface="+mn-lt"/>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p:txBody>
          <a:bodyPr/>
          <a:lstStyle>
            <a:lvl1pPr>
              <a:defRPr smtClean="0"/>
            </a:lvl1pPr>
          </a:lstStyle>
          <a:p>
            <a:pPr>
              <a:defRPr/>
            </a:pPr>
            <a:endParaRPr lang="en-AU" dirty="0"/>
          </a:p>
        </p:txBody>
      </p:sp>
      <p:sp>
        <p:nvSpPr>
          <p:cNvPr id="5" name="Rectangle 5"/>
          <p:cNvSpPr>
            <a:spLocks noGrp="1" noChangeArrowheads="1"/>
          </p:cNvSpPr>
          <p:nvPr>
            <p:ph type="ftr" sz="quarter" idx="11"/>
          </p:nvPr>
        </p:nvSpPr>
        <p:spPr/>
        <p:txBody>
          <a:bodyPr/>
          <a:lstStyle>
            <a:lvl1pPr>
              <a:defRPr smtClean="0"/>
            </a:lvl1pPr>
          </a:lstStyle>
          <a:p>
            <a:pPr>
              <a:defRPr/>
            </a:pPr>
            <a:r>
              <a:rPr lang="en-AU" dirty="0"/>
              <a:t>Name, Position, Department, Month Date, Year</a:t>
            </a:r>
          </a:p>
        </p:txBody>
      </p:sp>
      <p:sp>
        <p:nvSpPr>
          <p:cNvPr id="6" name="Rectangle 6"/>
          <p:cNvSpPr>
            <a:spLocks noGrp="1" noChangeArrowheads="1"/>
          </p:cNvSpPr>
          <p:nvPr>
            <p:ph type="sldNum" sz="quarter" idx="12"/>
          </p:nvPr>
        </p:nvSpPr>
        <p:spPr/>
        <p:txBody>
          <a:bodyPr/>
          <a:lstStyle>
            <a:lvl1pPr>
              <a:defRPr/>
            </a:lvl1pPr>
          </a:lstStyle>
          <a:p>
            <a:pPr>
              <a:defRPr/>
            </a:pPr>
            <a:r>
              <a:rPr lang="en-AU" dirty="0"/>
              <a:t> ____ </a:t>
            </a:r>
            <a:fld id="{A8533A3C-DFD2-482A-8557-0CC56B9B5354}" type="slidenum">
              <a:rPr lang="en-AU"/>
              <a:pPr>
                <a:defRPr/>
              </a:pPr>
              <a:t>‹#›</a:t>
            </a:fld>
            <a:endParaRPr lang="en-AU" dirty="0"/>
          </a:p>
        </p:txBody>
      </p:sp>
      <p:sp>
        <p:nvSpPr>
          <p:cNvPr id="7" name="Rectangle 6"/>
          <p:cNvSpPr>
            <a:spLocks noGrp="1" noChangeArrowheads="1"/>
          </p:cNvSpPr>
          <p:nvPr>
            <p:ph type="sldNum" sz="quarter" idx="13"/>
          </p:nvPr>
        </p:nvSpPr>
        <p:spPr/>
        <p:txBody>
          <a:bodyPr/>
          <a:lstStyle>
            <a:lvl1pPr>
              <a:defRPr/>
            </a:lvl1pPr>
          </a:lstStyle>
          <a:p>
            <a:pPr>
              <a:defRPr/>
            </a:pPr>
            <a:r>
              <a:rPr lang="en-AU" dirty="0"/>
              <a:t>Slide </a:t>
            </a:r>
            <a:fld id="{23E68F01-333D-47BF-9334-23B193ECB1FD}" type="slidenum">
              <a:rPr lang="en-AU"/>
              <a:pPr>
                <a:defRPr/>
              </a:pPr>
              <a:t>‹#›</a:t>
            </a:fld>
            <a:endParaRPr lang="en-AU" dirty="0"/>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 Text Only">
    <p:spTree>
      <p:nvGrpSpPr>
        <p:cNvPr id="1" name=""/>
        <p:cNvGrpSpPr/>
        <p:nvPr/>
      </p:nvGrpSpPr>
      <p:grpSpPr>
        <a:xfrm>
          <a:off x="0" y="0"/>
          <a:ext cx="0" cy="0"/>
          <a:chOff x="0" y="0"/>
          <a:chExt cx="0" cy="0"/>
        </a:xfrm>
      </p:grpSpPr>
      <p:sp>
        <p:nvSpPr>
          <p:cNvPr id="4126" name="Rectangle 30"/>
          <p:cNvSpPr>
            <a:spLocks noChangeArrowheads="1"/>
          </p:cNvSpPr>
          <p:nvPr/>
        </p:nvSpPr>
        <p:spPr bwMode="hidden">
          <a:xfrm>
            <a:off x="109538" y="109538"/>
            <a:ext cx="8924925" cy="3619500"/>
          </a:xfrm>
          <a:prstGeom prst="rect">
            <a:avLst/>
          </a:prstGeom>
          <a:gradFill rotWithShape="1">
            <a:gsLst>
              <a:gs pos="0">
                <a:srgbClr val="C8C8C1"/>
              </a:gs>
              <a:gs pos="100000">
                <a:srgbClr val="F5F5F5"/>
              </a:gs>
            </a:gsLst>
            <a:lin ang="5400000" scaled="1"/>
          </a:gradFill>
          <a:ln w="9525" algn="ctr">
            <a:noFill/>
            <a:miter lim="800000"/>
            <a:headEnd/>
            <a:tailEnd/>
          </a:ln>
          <a:effectLst/>
        </p:spPr>
        <p:txBody>
          <a:bodyPr wrap="none" lIns="0" tIns="0" rIns="0" bIns="0" anchor="ctr"/>
          <a:lstStyle/>
          <a:p>
            <a:endParaRPr lang="en-AU" sz="1400" dirty="0">
              <a:solidFill>
                <a:srgbClr val="000000"/>
              </a:solidFill>
            </a:endParaRPr>
          </a:p>
        </p:txBody>
      </p:sp>
      <p:grpSp>
        <p:nvGrpSpPr>
          <p:cNvPr id="4129" name="Group 33"/>
          <p:cNvGrpSpPr>
            <a:grpSpLocks/>
          </p:cNvGrpSpPr>
          <p:nvPr/>
        </p:nvGrpSpPr>
        <p:grpSpPr bwMode="auto">
          <a:xfrm>
            <a:off x="0" y="6430963"/>
            <a:ext cx="9144000" cy="427037"/>
            <a:chOff x="0" y="4051"/>
            <a:chExt cx="5760" cy="269"/>
          </a:xfrm>
        </p:grpSpPr>
        <p:sp>
          <p:nvSpPr>
            <p:cNvPr id="4128" name="Rectangle 32"/>
            <p:cNvSpPr>
              <a:spLocks noChangeArrowheads="1"/>
            </p:cNvSpPr>
            <p:nvPr userDrawn="1"/>
          </p:nvSpPr>
          <p:spPr bwMode="auto">
            <a:xfrm>
              <a:off x="0" y="4051"/>
              <a:ext cx="5760" cy="269"/>
            </a:xfrm>
            <a:prstGeom prst="rect">
              <a:avLst/>
            </a:prstGeom>
            <a:solidFill>
              <a:srgbClr val="EAEAEA"/>
            </a:solidFill>
            <a:ln w="9525">
              <a:noFill/>
              <a:miter lim="800000"/>
              <a:headEnd/>
              <a:tailEnd/>
            </a:ln>
            <a:effectLst/>
          </p:spPr>
          <p:txBody>
            <a:bodyPr wrap="none" anchor="ctr"/>
            <a:lstStyle/>
            <a:p>
              <a:endParaRPr lang="en-AU" sz="1400" dirty="0">
                <a:solidFill>
                  <a:srgbClr val="000000"/>
                </a:solidFill>
              </a:endParaRPr>
            </a:p>
          </p:txBody>
        </p:sp>
        <p:sp>
          <p:nvSpPr>
            <p:cNvPr id="4104" name="Rectangle 8"/>
            <p:cNvSpPr>
              <a:spLocks noChangeArrowheads="1"/>
            </p:cNvSpPr>
            <p:nvPr userDrawn="1"/>
          </p:nvSpPr>
          <p:spPr bwMode="hidden">
            <a:xfrm>
              <a:off x="0" y="4051"/>
              <a:ext cx="5760" cy="269"/>
            </a:xfrm>
            <a:prstGeom prst="rect">
              <a:avLst/>
            </a:prstGeom>
            <a:gradFill rotWithShape="1">
              <a:gsLst>
                <a:gs pos="0">
                  <a:srgbClr val="B33916"/>
                </a:gs>
                <a:gs pos="100000">
                  <a:srgbClr val="E85100"/>
                </a:gs>
              </a:gsLst>
              <a:lin ang="5400000" scaled="1"/>
            </a:gradFill>
            <a:ln w="9525">
              <a:noFill/>
              <a:miter lim="800000"/>
              <a:headEnd/>
              <a:tailEnd/>
            </a:ln>
            <a:effectLst/>
          </p:spPr>
          <p:txBody>
            <a:bodyPr wrap="none" anchor="ctr"/>
            <a:lstStyle/>
            <a:p>
              <a:endParaRPr lang="en-AU" sz="1400" dirty="0">
                <a:solidFill>
                  <a:srgbClr val="000000"/>
                </a:solidFill>
              </a:endParaRPr>
            </a:p>
          </p:txBody>
        </p:sp>
      </p:grpSp>
      <p:grpSp>
        <p:nvGrpSpPr>
          <p:cNvPr id="4123" name="Group 27"/>
          <p:cNvGrpSpPr>
            <a:grpSpLocks/>
          </p:cNvGrpSpPr>
          <p:nvPr/>
        </p:nvGrpSpPr>
        <p:grpSpPr bwMode="auto">
          <a:xfrm>
            <a:off x="6684963" y="4318000"/>
            <a:ext cx="2179637" cy="1639888"/>
            <a:chOff x="4211" y="2720"/>
            <a:chExt cx="1373" cy="1033"/>
          </a:xfrm>
        </p:grpSpPr>
        <p:sp>
          <p:nvSpPr>
            <p:cNvPr id="4105" name="Freeform 9"/>
            <p:cNvSpPr>
              <a:spLocks noEditPoints="1"/>
            </p:cNvSpPr>
            <p:nvPr userDrawn="1"/>
          </p:nvSpPr>
          <p:spPr bwMode="gray">
            <a:xfrm>
              <a:off x="4223" y="3576"/>
              <a:ext cx="1344" cy="177"/>
            </a:xfrm>
            <a:custGeom>
              <a:avLst/>
              <a:gdLst/>
              <a:ahLst/>
              <a:cxnLst>
                <a:cxn ang="0">
                  <a:pos x="1148" y="176"/>
                </a:cxn>
                <a:cxn ang="0">
                  <a:pos x="1275" y="481"/>
                </a:cxn>
                <a:cxn ang="0">
                  <a:pos x="1272" y="176"/>
                </a:cxn>
                <a:cxn ang="0">
                  <a:pos x="4206" y="390"/>
                </a:cxn>
                <a:cxn ang="0">
                  <a:pos x="4010" y="426"/>
                </a:cxn>
                <a:cxn ang="0">
                  <a:pos x="4212" y="535"/>
                </a:cxn>
                <a:cxn ang="0">
                  <a:pos x="4769" y="390"/>
                </a:cxn>
                <a:cxn ang="0">
                  <a:pos x="4573" y="426"/>
                </a:cxn>
                <a:cxn ang="0">
                  <a:pos x="4775" y="535"/>
                </a:cxn>
                <a:cxn ang="0">
                  <a:pos x="73" y="233"/>
                </a:cxn>
                <a:cxn ang="0">
                  <a:pos x="4" y="259"/>
                </a:cxn>
                <a:cxn ang="0">
                  <a:pos x="178" y="239"/>
                </a:cxn>
                <a:cxn ang="0">
                  <a:pos x="252" y="328"/>
                </a:cxn>
                <a:cxn ang="0">
                  <a:pos x="436" y="460"/>
                </a:cxn>
                <a:cxn ang="0">
                  <a:pos x="324" y="170"/>
                </a:cxn>
                <a:cxn ang="0">
                  <a:pos x="601" y="391"/>
                </a:cxn>
                <a:cxn ang="0">
                  <a:pos x="486" y="521"/>
                </a:cxn>
                <a:cxn ang="0">
                  <a:pos x="604" y="321"/>
                </a:cxn>
                <a:cxn ang="0">
                  <a:pos x="686" y="243"/>
                </a:cxn>
                <a:cxn ang="0">
                  <a:pos x="890" y="226"/>
                </a:cxn>
                <a:cxn ang="0">
                  <a:pos x="890" y="541"/>
                </a:cxn>
                <a:cxn ang="0">
                  <a:pos x="1575" y="170"/>
                </a:cxn>
                <a:cxn ang="0">
                  <a:pos x="1405" y="259"/>
                </a:cxn>
                <a:cxn ang="0">
                  <a:pos x="1579" y="239"/>
                </a:cxn>
                <a:cxn ang="0">
                  <a:pos x="1827" y="525"/>
                </a:cxn>
                <a:cxn ang="0">
                  <a:pos x="1754" y="229"/>
                </a:cxn>
                <a:cxn ang="0">
                  <a:pos x="1583" y="359"/>
                </a:cxn>
                <a:cxn ang="0">
                  <a:pos x="2026" y="252"/>
                </a:cxn>
                <a:cxn ang="0">
                  <a:pos x="2223" y="307"/>
                </a:cxn>
                <a:cxn ang="0">
                  <a:pos x="2413" y="354"/>
                </a:cxn>
                <a:cxn ang="0">
                  <a:pos x="2413" y="354"/>
                </a:cxn>
                <a:cxn ang="0">
                  <a:pos x="2562" y="527"/>
                </a:cxn>
                <a:cxn ang="0">
                  <a:pos x="2469" y="691"/>
                </a:cxn>
                <a:cxn ang="0">
                  <a:pos x="2562" y="229"/>
                </a:cxn>
                <a:cxn ang="0">
                  <a:pos x="3554" y="321"/>
                </a:cxn>
                <a:cxn ang="0">
                  <a:pos x="3498" y="541"/>
                </a:cxn>
                <a:cxn ang="0">
                  <a:pos x="3418" y="377"/>
                </a:cxn>
                <a:cxn ang="0">
                  <a:pos x="4958" y="233"/>
                </a:cxn>
                <a:cxn ang="0">
                  <a:pos x="4889" y="259"/>
                </a:cxn>
                <a:cxn ang="0">
                  <a:pos x="5063" y="239"/>
                </a:cxn>
                <a:cxn ang="0">
                  <a:pos x="5136" y="328"/>
                </a:cxn>
                <a:cxn ang="0">
                  <a:pos x="5320" y="460"/>
                </a:cxn>
                <a:cxn ang="0">
                  <a:pos x="5209" y="170"/>
                </a:cxn>
                <a:cxn ang="0">
                  <a:pos x="2848" y="231"/>
                </a:cxn>
                <a:cxn ang="0">
                  <a:pos x="2959" y="485"/>
                </a:cxn>
                <a:cxn ang="0">
                  <a:pos x="2921" y="176"/>
                </a:cxn>
                <a:cxn ang="0">
                  <a:pos x="4375" y="231"/>
                </a:cxn>
                <a:cxn ang="0">
                  <a:pos x="4486" y="485"/>
                </a:cxn>
                <a:cxn ang="0">
                  <a:pos x="4448" y="176"/>
                </a:cxn>
                <a:cxn ang="0">
                  <a:pos x="1969" y="68"/>
                </a:cxn>
                <a:cxn ang="0">
                  <a:pos x="3104" y="323"/>
                </a:cxn>
                <a:cxn ang="0">
                  <a:pos x="3300" y="285"/>
                </a:cxn>
                <a:cxn ang="0">
                  <a:pos x="3104" y="159"/>
                </a:cxn>
                <a:cxn ang="0">
                  <a:pos x="3831" y="231"/>
                </a:cxn>
                <a:cxn ang="0">
                  <a:pos x="3903" y="110"/>
                </a:cxn>
                <a:cxn ang="0">
                  <a:pos x="3927" y="0"/>
                </a:cxn>
              </a:cxnLst>
              <a:rect l="0" t="0" r="r" b="b"/>
              <a:pathLst>
                <a:path w="5343" h="691">
                  <a:moveTo>
                    <a:pt x="1272" y="176"/>
                  </a:moveTo>
                  <a:cubicBezTo>
                    <a:pt x="1272" y="390"/>
                    <a:pt x="1272" y="390"/>
                    <a:pt x="1272" y="390"/>
                  </a:cubicBezTo>
                  <a:cubicBezTo>
                    <a:pt x="1272" y="448"/>
                    <a:pt x="1247" y="480"/>
                    <a:pt x="1202" y="480"/>
                  </a:cubicBezTo>
                  <a:cubicBezTo>
                    <a:pt x="1202" y="480"/>
                    <a:pt x="1202" y="480"/>
                    <a:pt x="1202" y="480"/>
                  </a:cubicBezTo>
                  <a:cubicBezTo>
                    <a:pt x="1167" y="480"/>
                    <a:pt x="1148" y="457"/>
                    <a:pt x="1148" y="404"/>
                  </a:cubicBezTo>
                  <a:cubicBezTo>
                    <a:pt x="1148" y="404"/>
                    <a:pt x="1148" y="404"/>
                    <a:pt x="1148" y="404"/>
                  </a:cubicBezTo>
                  <a:cubicBezTo>
                    <a:pt x="1148" y="176"/>
                    <a:pt x="1148" y="176"/>
                    <a:pt x="1148" y="176"/>
                  </a:cubicBezTo>
                  <a:cubicBezTo>
                    <a:pt x="1075" y="176"/>
                    <a:pt x="1075" y="176"/>
                    <a:pt x="1075" y="176"/>
                  </a:cubicBezTo>
                  <a:cubicBezTo>
                    <a:pt x="1075" y="426"/>
                    <a:pt x="1075" y="426"/>
                    <a:pt x="1075" y="426"/>
                  </a:cubicBezTo>
                  <a:cubicBezTo>
                    <a:pt x="1075" y="505"/>
                    <a:pt x="1119" y="541"/>
                    <a:pt x="1181" y="541"/>
                  </a:cubicBezTo>
                  <a:cubicBezTo>
                    <a:pt x="1181" y="541"/>
                    <a:pt x="1181" y="541"/>
                    <a:pt x="1181" y="541"/>
                  </a:cubicBezTo>
                  <a:cubicBezTo>
                    <a:pt x="1228" y="541"/>
                    <a:pt x="1258" y="517"/>
                    <a:pt x="1274" y="481"/>
                  </a:cubicBezTo>
                  <a:cubicBezTo>
                    <a:pt x="1274" y="481"/>
                    <a:pt x="1274" y="481"/>
                    <a:pt x="1274" y="481"/>
                  </a:cubicBezTo>
                  <a:cubicBezTo>
                    <a:pt x="1275" y="481"/>
                    <a:pt x="1275" y="481"/>
                    <a:pt x="1275" y="481"/>
                  </a:cubicBezTo>
                  <a:cubicBezTo>
                    <a:pt x="1275" y="485"/>
                    <a:pt x="1277" y="533"/>
                    <a:pt x="1277" y="535"/>
                  </a:cubicBezTo>
                  <a:cubicBezTo>
                    <a:pt x="1277" y="535"/>
                    <a:pt x="1277" y="535"/>
                    <a:pt x="1277" y="535"/>
                  </a:cubicBezTo>
                  <a:cubicBezTo>
                    <a:pt x="1347" y="535"/>
                    <a:pt x="1347" y="535"/>
                    <a:pt x="1347" y="535"/>
                  </a:cubicBezTo>
                  <a:cubicBezTo>
                    <a:pt x="1346" y="514"/>
                    <a:pt x="1344" y="488"/>
                    <a:pt x="1344" y="459"/>
                  </a:cubicBezTo>
                  <a:cubicBezTo>
                    <a:pt x="1344" y="459"/>
                    <a:pt x="1344" y="459"/>
                    <a:pt x="1344" y="459"/>
                  </a:cubicBezTo>
                  <a:cubicBezTo>
                    <a:pt x="1344" y="176"/>
                    <a:pt x="1344" y="176"/>
                    <a:pt x="1344" y="176"/>
                  </a:cubicBezTo>
                  <a:lnTo>
                    <a:pt x="1272" y="176"/>
                  </a:lnTo>
                  <a:close/>
                  <a:moveTo>
                    <a:pt x="1891" y="535"/>
                  </a:moveTo>
                  <a:cubicBezTo>
                    <a:pt x="1964" y="535"/>
                    <a:pt x="1964" y="535"/>
                    <a:pt x="1964" y="535"/>
                  </a:cubicBezTo>
                  <a:cubicBezTo>
                    <a:pt x="1964" y="176"/>
                    <a:pt x="1964" y="176"/>
                    <a:pt x="1964" y="176"/>
                  </a:cubicBezTo>
                  <a:cubicBezTo>
                    <a:pt x="1891" y="176"/>
                    <a:pt x="1891" y="176"/>
                    <a:pt x="1891" y="176"/>
                  </a:cubicBezTo>
                  <a:lnTo>
                    <a:pt x="1891" y="535"/>
                  </a:lnTo>
                  <a:close/>
                  <a:moveTo>
                    <a:pt x="4206" y="176"/>
                  </a:moveTo>
                  <a:cubicBezTo>
                    <a:pt x="4206" y="390"/>
                    <a:pt x="4206" y="390"/>
                    <a:pt x="4206" y="390"/>
                  </a:cubicBezTo>
                  <a:cubicBezTo>
                    <a:pt x="4206" y="448"/>
                    <a:pt x="4181" y="480"/>
                    <a:pt x="4136" y="480"/>
                  </a:cubicBezTo>
                  <a:cubicBezTo>
                    <a:pt x="4136" y="480"/>
                    <a:pt x="4136" y="480"/>
                    <a:pt x="4136" y="480"/>
                  </a:cubicBezTo>
                  <a:cubicBezTo>
                    <a:pt x="4101" y="480"/>
                    <a:pt x="4082" y="457"/>
                    <a:pt x="4082" y="404"/>
                  </a:cubicBezTo>
                  <a:cubicBezTo>
                    <a:pt x="4082" y="404"/>
                    <a:pt x="4082" y="404"/>
                    <a:pt x="4082" y="404"/>
                  </a:cubicBezTo>
                  <a:cubicBezTo>
                    <a:pt x="4082" y="176"/>
                    <a:pt x="4082" y="176"/>
                    <a:pt x="4082" y="176"/>
                  </a:cubicBezTo>
                  <a:cubicBezTo>
                    <a:pt x="4010" y="176"/>
                    <a:pt x="4010" y="176"/>
                    <a:pt x="4010" y="176"/>
                  </a:cubicBezTo>
                  <a:cubicBezTo>
                    <a:pt x="4010" y="426"/>
                    <a:pt x="4010" y="426"/>
                    <a:pt x="4010" y="426"/>
                  </a:cubicBezTo>
                  <a:cubicBezTo>
                    <a:pt x="4010" y="505"/>
                    <a:pt x="4053" y="541"/>
                    <a:pt x="4116" y="541"/>
                  </a:cubicBezTo>
                  <a:cubicBezTo>
                    <a:pt x="4116" y="541"/>
                    <a:pt x="4116" y="541"/>
                    <a:pt x="4116" y="541"/>
                  </a:cubicBezTo>
                  <a:cubicBezTo>
                    <a:pt x="4163" y="541"/>
                    <a:pt x="4192" y="517"/>
                    <a:pt x="4208" y="481"/>
                  </a:cubicBezTo>
                  <a:cubicBezTo>
                    <a:pt x="4208" y="481"/>
                    <a:pt x="4208" y="481"/>
                    <a:pt x="4208" y="481"/>
                  </a:cubicBezTo>
                  <a:cubicBezTo>
                    <a:pt x="4210" y="481"/>
                    <a:pt x="4210" y="481"/>
                    <a:pt x="4210" y="481"/>
                  </a:cubicBezTo>
                  <a:cubicBezTo>
                    <a:pt x="4210" y="485"/>
                    <a:pt x="4211" y="533"/>
                    <a:pt x="4212" y="535"/>
                  </a:cubicBezTo>
                  <a:cubicBezTo>
                    <a:pt x="4212" y="535"/>
                    <a:pt x="4212" y="535"/>
                    <a:pt x="4212" y="535"/>
                  </a:cubicBezTo>
                  <a:cubicBezTo>
                    <a:pt x="4281" y="535"/>
                    <a:pt x="4281" y="535"/>
                    <a:pt x="4281" y="535"/>
                  </a:cubicBezTo>
                  <a:cubicBezTo>
                    <a:pt x="4280" y="514"/>
                    <a:pt x="4278" y="488"/>
                    <a:pt x="4278" y="459"/>
                  </a:cubicBezTo>
                  <a:cubicBezTo>
                    <a:pt x="4278" y="459"/>
                    <a:pt x="4278" y="459"/>
                    <a:pt x="4278" y="459"/>
                  </a:cubicBezTo>
                  <a:cubicBezTo>
                    <a:pt x="4278" y="176"/>
                    <a:pt x="4278" y="176"/>
                    <a:pt x="4278" y="176"/>
                  </a:cubicBezTo>
                  <a:lnTo>
                    <a:pt x="4206" y="176"/>
                  </a:lnTo>
                  <a:close/>
                  <a:moveTo>
                    <a:pt x="4769" y="176"/>
                  </a:moveTo>
                  <a:cubicBezTo>
                    <a:pt x="4769" y="390"/>
                    <a:pt x="4769" y="390"/>
                    <a:pt x="4769" y="390"/>
                  </a:cubicBezTo>
                  <a:cubicBezTo>
                    <a:pt x="4769" y="448"/>
                    <a:pt x="4744" y="480"/>
                    <a:pt x="4699" y="480"/>
                  </a:cubicBezTo>
                  <a:cubicBezTo>
                    <a:pt x="4699" y="480"/>
                    <a:pt x="4699" y="480"/>
                    <a:pt x="4699" y="480"/>
                  </a:cubicBezTo>
                  <a:cubicBezTo>
                    <a:pt x="4664" y="480"/>
                    <a:pt x="4645" y="457"/>
                    <a:pt x="4645" y="404"/>
                  </a:cubicBezTo>
                  <a:cubicBezTo>
                    <a:pt x="4645" y="404"/>
                    <a:pt x="4645" y="404"/>
                    <a:pt x="4645" y="404"/>
                  </a:cubicBezTo>
                  <a:cubicBezTo>
                    <a:pt x="4645" y="176"/>
                    <a:pt x="4645" y="176"/>
                    <a:pt x="4645" y="176"/>
                  </a:cubicBezTo>
                  <a:cubicBezTo>
                    <a:pt x="4573" y="176"/>
                    <a:pt x="4573" y="176"/>
                    <a:pt x="4573" y="176"/>
                  </a:cubicBezTo>
                  <a:cubicBezTo>
                    <a:pt x="4573" y="426"/>
                    <a:pt x="4573" y="426"/>
                    <a:pt x="4573" y="426"/>
                  </a:cubicBezTo>
                  <a:cubicBezTo>
                    <a:pt x="4573" y="505"/>
                    <a:pt x="4616" y="541"/>
                    <a:pt x="4679" y="541"/>
                  </a:cubicBezTo>
                  <a:cubicBezTo>
                    <a:pt x="4679" y="541"/>
                    <a:pt x="4679" y="541"/>
                    <a:pt x="4679" y="541"/>
                  </a:cubicBezTo>
                  <a:cubicBezTo>
                    <a:pt x="4726" y="541"/>
                    <a:pt x="4755" y="517"/>
                    <a:pt x="4771" y="481"/>
                  </a:cubicBezTo>
                  <a:cubicBezTo>
                    <a:pt x="4771" y="481"/>
                    <a:pt x="4771" y="481"/>
                    <a:pt x="4771" y="481"/>
                  </a:cubicBezTo>
                  <a:cubicBezTo>
                    <a:pt x="4773" y="481"/>
                    <a:pt x="4773" y="481"/>
                    <a:pt x="4773" y="481"/>
                  </a:cubicBezTo>
                  <a:cubicBezTo>
                    <a:pt x="4773" y="485"/>
                    <a:pt x="4774" y="533"/>
                    <a:pt x="4775" y="535"/>
                  </a:cubicBezTo>
                  <a:cubicBezTo>
                    <a:pt x="4775" y="535"/>
                    <a:pt x="4775" y="535"/>
                    <a:pt x="4775" y="535"/>
                  </a:cubicBezTo>
                  <a:cubicBezTo>
                    <a:pt x="4844" y="535"/>
                    <a:pt x="4844" y="535"/>
                    <a:pt x="4844" y="535"/>
                  </a:cubicBezTo>
                  <a:cubicBezTo>
                    <a:pt x="4843" y="514"/>
                    <a:pt x="4842" y="488"/>
                    <a:pt x="4842" y="459"/>
                  </a:cubicBezTo>
                  <a:cubicBezTo>
                    <a:pt x="4842" y="459"/>
                    <a:pt x="4842" y="459"/>
                    <a:pt x="4842" y="459"/>
                  </a:cubicBezTo>
                  <a:cubicBezTo>
                    <a:pt x="4842" y="176"/>
                    <a:pt x="4842" y="176"/>
                    <a:pt x="4842" y="176"/>
                  </a:cubicBezTo>
                  <a:lnTo>
                    <a:pt x="4769" y="176"/>
                  </a:lnTo>
                  <a:close/>
                  <a:moveTo>
                    <a:pt x="174" y="170"/>
                  </a:moveTo>
                  <a:cubicBezTo>
                    <a:pt x="120" y="170"/>
                    <a:pt x="91" y="193"/>
                    <a:pt x="73" y="233"/>
                  </a:cubicBezTo>
                  <a:cubicBezTo>
                    <a:pt x="73" y="233"/>
                    <a:pt x="73" y="233"/>
                    <a:pt x="73" y="233"/>
                  </a:cubicBezTo>
                  <a:cubicBezTo>
                    <a:pt x="73" y="233"/>
                    <a:pt x="73" y="233"/>
                    <a:pt x="73" y="233"/>
                  </a:cubicBezTo>
                  <a:cubicBezTo>
                    <a:pt x="73" y="229"/>
                    <a:pt x="71" y="179"/>
                    <a:pt x="71" y="176"/>
                  </a:cubicBezTo>
                  <a:cubicBezTo>
                    <a:pt x="71" y="176"/>
                    <a:pt x="71" y="176"/>
                    <a:pt x="71" y="176"/>
                  </a:cubicBezTo>
                  <a:cubicBezTo>
                    <a:pt x="0" y="176"/>
                    <a:pt x="0" y="176"/>
                    <a:pt x="0" y="176"/>
                  </a:cubicBezTo>
                  <a:cubicBezTo>
                    <a:pt x="2" y="197"/>
                    <a:pt x="4" y="227"/>
                    <a:pt x="4" y="259"/>
                  </a:cubicBezTo>
                  <a:cubicBezTo>
                    <a:pt x="4" y="259"/>
                    <a:pt x="4" y="259"/>
                    <a:pt x="4" y="259"/>
                  </a:cubicBezTo>
                  <a:cubicBezTo>
                    <a:pt x="4" y="535"/>
                    <a:pt x="4" y="535"/>
                    <a:pt x="4" y="535"/>
                  </a:cubicBezTo>
                  <a:cubicBezTo>
                    <a:pt x="76" y="535"/>
                    <a:pt x="76" y="535"/>
                    <a:pt x="76" y="535"/>
                  </a:cubicBezTo>
                  <a:cubicBezTo>
                    <a:pt x="76" y="347"/>
                    <a:pt x="76" y="347"/>
                    <a:pt x="76" y="347"/>
                  </a:cubicBezTo>
                  <a:cubicBezTo>
                    <a:pt x="76" y="276"/>
                    <a:pt x="108" y="237"/>
                    <a:pt x="152" y="237"/>
                  </a:cubicBezTo>
                  <a:cubicBezTo>
                    <a:pt x="152" y="237"/>
                    <a:pt x="152" y="237"/>
                    <a:pt x="152" y="237"/>
                  </a:cubicBezTo>
                  <a:cubicBezTo>
                    <a:pt x="161" y="237"/>
                    <a:pt x="171" y="238"/>
                    <a:pt x="178" y="239"/>
                  </a:cubicBezTo>
                  <a:cubicBezTo>
                    <a:pt x="178" y="239"/>
                    <a:pt x="178" y="239"/>
                    <a:pt x="178" y="239"/>
                  </a:cubicBezTo>
                  <a:cubicBezTo>
                    <a:pt x="178" y="170"/>
                    <a:pt x="178" y="170"/>
                    <a:pt x="178" y="170"/>
                  </a:cubicBezTo>
                  <a:lnTo>
                    <a:pt x="174" y="170"/>
                  </a:lnTo>
                  <a:close/>
                  <a:moveTo>
                    <a:pt x="321" y="222"/>
                  </a:moveTo>
                  <a:cubicBezTo>
                    <a:pt x="365" y="222"/>
                    <a:pt x="388" y="254"/>
                    <a:pt x="388" y="321"/>
                  </a:cubicBezTo>
                  <a:cubicBezTo>
                    <a:pt x="388" y="321"/>
                    <a:pt x="388" y="321"/>
                    <a:pt x="388" y="321"/>
                  </a:cubicBezTo>
                  <a:cubicBezTo>
                    <a:pt x="388" y="328"/>
                    <a:pt x="388" y="328"/>
                    <a:pt x="388" y="328"/>
                  </a:cubicBezTo>
                  <a:cubicBezTo>
                    <a:pt x="252" y="328"/>
                    <a:pt x="252" y="328"/>
                    <a:pt x="252" y="328"/>
                  </a:cubicBezTo>
                  <a:cubicBezTo>
                    <a:pt x="253" y="250"/>
                    <a:pt x="284" y="222"/>
                    <a:pt x="321" y="222"/>
                  </a:cubicBezTo>
                  <a:moveTo>
                    <a:pt x="179" y="355"/>
                  </a:moveTo>
                  <a:cubicBezTo>
                    <a:pt x="179" y="464"/>
                    <a:pt x="227" y="541"/>
                    <a:pt x="332" y="541"/>
                  </a:cubicBezTo>
                  <a:cubicBezTo>
                    <a:pt x="332" y="541"/>
                    <a:pt x="332" y="541"/>
                    <a:pt x="332" y="541"/>
                  </a:cubicBezTo>
                  <a:cubicBezTo>
                    <a:pt x="372" y="541"/>
                    <a:pt x="410" y="533"/>
                    <a:pt x="438" y="520"/>
                  </a:cubicBezTo>
                  <a:cubicBezTo>
                    <a:pt x="438" y="520"/>
                    <a:pt x="438" y="520"/>
                    <a:pt x="438" y="520"/>
                  </a:cubicBezTo>
                  <a:cubicBezTo>
                    <a:pt x="436" y="460"/>
                    <a:pt x="436" y="460"/>
                    <a:pt x="436" y="460"/>
                  </a:cubicBezTo>
                  <a:cubicBezTo>
                    <a:pt x="413" y="474"/>
                    <a:pt x="379" y="489"/>
                    <a:pt x="349" y="489"/>
                  </a:cubicBezTo>
                  <a:cubicBezTo>
                    <a:pt x="349" y="489"/>
                    <a:pt x="349" y="489"/>
                    <a:pt x="349" y="489"/>
                  </a:cubicBezTo>
                  <a:cubicBezTo>
                    <a:pt x="287" y="489"/>
                    <a:pt x="253" y="455"/>
                    <a:pt x="252" y="377"/>
                  </a:cubicBezTo>
                  <a:cubicBezTo>
                    <a:pt x="252" y="377"/>
                    <a:pt x="252" y="377"/>
                    <a:pt x="252" y="377"/>
                  </a:cubicBezTo>
                  <a:cubicBezTo>
                    <a:pt x="458" y="377"/>
                    <a:pt x="458" y="377"/>
                    <a:pt x="458" y="377"/>
                  </a:cubicBezTo>
                  <a:cubicBezTo>
                    <a:pt x="458" y="344"/>
                    <a:pt x="458" y="344"/>
                    <a:pt x="458" y="344"/>
                  </a:cubicBezTo>
                  <a:cubicBezTo>
                    <a:pt x="458" y="240"/>
                    <a:pt x="411" y="170"/>
                    <a:pt x="324" y="170"/>
                  </a:cubicBezTo>
                  <a:cubicBezTo>
                    <a:pt x="324" y="170"/>
                    <a:pt x="324" y="170"/>
                    <a:pt x="324" y="170"/>
                  </a:cubicBezTo>
                  <a:cubicBezTo>
                    <a:pt x="231" y="170"/>
                    <a:pt x="179" y="245"/>
                    <a:pt x="179" y="355"/>
                  </a:cubicBezTo>
                  <a:moveTo>
                    <a:pt x="485" y="278"/>
                  </a:moveTo>
                  <a:cubicBezTo>
                    <a:pt x="485" y="331"/>
                    <a:pt x="517" y="356"/>
                    <a:pt x="563" y="374"/>
                  </a:cubicBezTo>
                  <a:cubicBezTo>
                    <a:pt x="563" y="374"/>
                    <a:pt x="563" y="374"/>
                    <a:pt x="563" y="374"/>
                  </a:cubicBezTo>
                  <a:cubicBezTo>
                    <a:pt x="571" y="377"/>
                    <a:pt x="594" y="387"/>
                    <a:pt x="601" y="391"/>
                  </a:cubicBezTo>
                  <a:cubicBezTo>
                    <a:pt x="601" y="391"/>
                    <a:pt x="601" y="391"/>
                    <a:pt x="601" y="391"/>
                  </a:cubicBezTo>
                  <a:cubicBezTo>
                    <a:pt x="627" y="403"/>
                    <a:pt x="641" y="416"/>
                    <a:pt x="641" y="439"/>
                  </a:cubicBezTo>
                  <a:cubicBezTo>
                    <a:pt x="641" y="439"/>
                    <a:pt x="641" y="439"/>
                    <a:pt x="641" y="439"/>
                  </a:cubicBezTo>
                  <a:cubicBezTo>
                    <a:pt x="641" y="465"/>
                    <a:pt x="619" y="485"/>
                    <a:pt x="576" y="485"/>
                  </a:cubicBezTo>
                  <a:cubicBezTo>
                    <a:pt x="576" y="485"/>
                    <a:pt x="576" y="485"/>
                    <a:pt x="576" y="485"/>
                  </a:cubicBezTo>
                  <a:cubicBezTo>
                    <a:pt x="544" y="485"/>
                    <a:pt x="515" y="474"/>
                    <a:pt x="490" y="459"/>
                  </a:cubicBezTo>
                  <a:cubicBezTo>
                    <a:pt x="490" y="459"/>
                    <a:pt x="490" y="459"/>
                    <a:pt x="490" y="459"/>
                  </a:cubicBezTo>
                  <a:cubicBezTo>
                    <a:pt x="486" y="521"/>
                    <a:pt x="486" y="521"/>
                    <a:pt x="486" y="521"/>
                  </a:cubicBezTo>
                  <a:cubicBezTo>
                    <a:pt x="511" y="533"/>
                    <a:pt x="549" y="541"/>
                    <a:pt x="586" y="541"/>
                  </a:cubicBezTo>
                  <a:cubicBezTo>
                    <a:pt x="586" y="541"/>
                    <a:pt x="586" y="541"/>
                    <a:pt x="586" y="541"/>
                  </a:cubicBezTo>
                  <a:cubicBezTo>
                    <a:pt x="669" y="541"/>
                    <a:pt x="710" y="492"/>
                    <a:pt x="710" y="430"/>
                  </a:cubicBezTo>
                  <a:cubicBezTo>
                    <a:pt x="710" y="430"/>
                    <a:pt x="710" y="430"/>
                    <a:pt x="710" y="430"/>
                  </a:cubicBezTo>
                  <a:cubicBezTo>
                    <a:pt x="710" y="375"/>
                    <a:pt x="676" y="352"/>
                    <a:pt x="635" y="334"/>
                  </a:cubicBezTo>
                  <a:cubicBezTo>
                    <a:pt x="635" y="334"/>
                    <a:pt x="635" y="334"/>
                    <a:pt x="635" y="334"/>
                  </a:cubicBezTo>
                  <a:cubicBezTo>
                    <a:pt x="629" y="331"/>
                    <a:pt x="610" y="323"/>
                    <a:pt x="604" y="321"/>
                  </a:cubicBezTo>
                  <a:cubicBezTo>
                    <a:pt x="604" y="321"/>
                    <a:pt x="604" y="321"/>
                    <a:pt x="604" y="321"/>
                  </a:cubicBezTo>
                  <a:cubicBezTo>
                    <a:pt x="575" y="308"/>
                    <a:pt x="556" y="295"/>
                    <a:pt x="556" y="270"/>
                  </a:cubicBezTo>
                  <a:cubicBezTo>
                    <a:pt x="556" y="270"/>
                    <a:pt x="556" y="270"/>
                    <a:pt x="556" y="270"/>
                  </a:cubicBezTo>
                  <a:cubicBezTo>
                    <a:pt x="556" y="244"/>
                    <a:pt x="577" y="226"/>
                    <a:pt x="613" y="226"/>
                  </a:cubicBezTo>
                  <a:cubicBezTo>
                    <a:pt x="613" y="226"/>
                    <a:pt x="613" y="226"/>
                    <a:pt x="613" y="226"/>
                  </a:cubicBezTo>
                  <a:cubicBezTo>
                    <a:pt x="640" y="226"/>
                    <a:pt x="667" y="234"/>
                    <a:pt x="686" y="243"/>
                  </a:cubicBezTo>
                  <a:cubicBezTo>
                    <a:pt x="686" y="243"/>
                    <a:pt x="686" y="243"/>
                    <a:pt x="686" y="243"/>
                  </a:cubicBezTo>
                  <a:cubicBezTo>
                    <a:pt x="690" y="184"/>
                    <a:pt x="690" y="184"/>
                    <a:pt x="690" y="184"/>
                  </a:cubicBezTo>
                  <a:cubicBezTo>
                    <a:pt x="668" y="176"/>
                    <a:pt x="640" y="170"/>
                    <a:pt x="608" y="170"/>
                  </a:cubicBezTo>
                  <a:cubicBezTo>
                    <a:pt x="608" y="170"/>
                    <a:pt x="608" y="170"/>
                    <a:pt x="608" y="170"/>
                  </a:cubicBezTo>
                  <a:cubicBezTo>
                    <a:pt x="530" y="170"/>
                    <a:pt x="485" y="217"/>
                    <a:pt x="485" y="278"/>
                  </a:cubicBezTo>
                  <a:moveTo>
                    <a:pt x="814" y="356"/>
                  </a:moveTo>
                  <a:cubicBezTo>
                    <a:pt x="814" y="274"/>
                    <a:pt x="836" y="226"/>
                    <a:pt x="890" y="226"/>
                  </a:cubicBezTo>
                  <a:cubicBezTo>
                    <a:pt x="890" y="226"/>
                    <a:pt x="890" y="226"/>
                    <a:pt x="890" y="226"/>
                  </a:cubicBezTo>
                  <a:cubicBezTo>
                    <a:pt x="943" y="226"/>
                    <a:pt x="966" y="274"/>
                    <a:pt x="966" y="356"/>
                  </a:cubicBezTo>
                  <a:cubicBezTo>
                    <a:pt x="966" y="356"/>
                    <a:pt x="966" y="356"/>
                    <a:pt x="966" y="356"/>
                  </a:cubicBezTo>
                  <a:cubicBezTo>
                    <a:pt x="966" y="438"/>
                    <a:pt x="943" y="486"/>
                    <a:pt x="890" y="486"/>
                  </a:cubicBezTo>
                  <a:cubicBezTo>
                    <a:pt x="890" y="486"/>
                    <a:pt x="890" y="486"/>
                    <a:pt x="890" y="486"/>
                  </a:cubicBezTo>
                  <a:cubicBezTo>
                    <a:pt x="836" y="486"/>
                    <a:pt x="814" y="438"/>
                    <a:pt x="814" y="356"/>
                  </a:cubicBezTo>
                  <a:moveTo>
                    <a:pt x="738" y="356"/>
                  </a:moveTo>
                  <a:cubicBezTo>
                    <a:pt x="738" y="465"/>
                    <a:pt x="787" y="541"/>
                    <a:pt x="890" y="541"/>
                  </a:cubicBezTo>
                  <a:cubicBezTo>
                    <a:pt x="890" y="541"/>
                    <a:pt x="890" y="541"/>
                    <a:pt x="890" y="541"/>
                  </a:cubicBezTo>
                  <a:cubicBezTo>
                    <a:pt x="992" y="541"/>
                    <a:pt x="1042" y="465"/>
                    <a:pt x="1042" y="356"/>
                  </a:cubicBezTo>
                  <a:cubicBezTo>
                    <a:pt x="1042" y="356"/>
                    <a:pt x="1042" y="356"/>
                    <a:pt x="1042" y="356"/>
                  </a:cubicBezTo>
                  <a:cubicBezTo>
                    <a:pt x="1042" y="246"/>
                    <a:pt x="992" y="170"/>
                    <a:pt x="890" y="170"/>
                  </a:cubicBezTo>
                  <a:cubicBezTo>
                    <a:pt x="890" y="170"/>
                    <a:pt x="890" y="170"/>
                    <a:pt x="890" y="170"/>
                  </a:cubicBezTo>
                  <a:cubicBezTo>
                    <a:pt x="787" y="170"/>
                    <a:pt x="738" y="246"/>
                    <a:pt x="738" y="356"/>
                  </a:cubicBezTo>
                  <a:moveTo>
                    <a:pt x="1575" y="170"/>
                  </a:moveTo>
                  <a:cubicBezTo>
                    <a:pt x="1521" y="170"/>
                    <a:pt x="1492" y="193"/>
                    <a:pt x="1475" y="233"/>
                  </a:cubicBezTo>
                  <a:cubicBezTo>
                    <a:pt x="1475" y="233"/>
                    <a:pt x="1475" y="233"/>
                    <a:pt x="1475" y="233"/>
                  </a:cubicBezTo>
                  <a:cubicBezTo>
                    <a:pt x="1474" y="233"/>
                    <a:pt x="1474" y="233"/>
                    <a:pt x="1474" y="233"/>
                  </a:cubicBezTo>
                  <a:cubicBezTo>
                    <a:pt x="1474" y="229"/>
                    <a:pt x="1472" y="179"/>
                    <a:pt x="1472" y="176"/>
                  </a:cubicBezTo>
                  <a:cubicBezTo>
                    <a:pt x="1472" y="176"/>
                    <a:pt x="1472" y="176"/>
                    <a:pt x="1472" y="176"/>
                  </a:cubicBezTo>
                  <a:cubicBezTo>
                    <a:pt x="1402" y="176"/>
                    <a:pt x="1402" y="176"/>
                    <a:pt x="1402" y="176"/>
                  </a:cubicBezTo>
                  <a:cubicBezTo>
                    <a:pt x="1403" y="197"/>
                    <a:pt x="1405" y="227"/>
                    <a:pt x="1405" y="259"/>
                  </a:cubicBezTo>
                  <a:cubicBezTo>
                    <a:pt x="1405" y="259"/>
                    <a:pt x="1405" y="259"/>
                    <a:pt x="1405" y="259"/>
                  </a:cubicBezTo>
                  <a:cubicBezTo>
                    <a:pt x="1405" y="535"/>
                    <a:pt x="1405" y="535"/>
                    <a:pt x="1405" y="535"/>
                  </a:cubicBezTo>
                  <a:cubicBezTo>
                    <a:pt x="1478" y="535"/>
                    <a:pt x="1478" y="535"/>
                    <a:pt x="1478" y="535"/>
                  </a:cubicBezTo>
                  <a:cubicBezTo>
                    <a:pt x="1478" y="347"/>
                    <a:pt x="1478" y="347"/>
                    <a:pt x="1478" y="347"/>
                  </a:cubicBezTo>
                  <a:cubicBezTo>
                    <a:pt x="1478" y="276"/>
                    <a:pt x="1509" y="237"/>
                    <a:pt x="1553" y="237"/>
                  </a:cubicBezTo>
                  <a:cubicBezTo>
                    <a:pt x="1553" y="237"/>
                    <a:pt x="1553" y="237"/>
                    <a:pt x="1553" y="237"/>
                  </a:cubicBezTo>
                  <a:cubicBezTo>
                    <a:pt x="1563" y="237"/>
                    <a:pt x="1572" y="238"/>
                    <a:pt x="1579" y="239"/>
                  </a:cubicBezTo>
                  <a:cubicBezTo>
                    <a:pt x="1579" y="239"/>
                    <a:pt x="1579" y="239"/>
                    <a:pt x="1579" y="239"/>
                  </a:cubicBezTo>
                  <a:cubicBezTo>
                    <a:pt x="1579" y="170"/>
                    <a:pt x="1579" y="170"/>
                    <a:pt x="1579" y="170"/>
                  </a:cubicBezTo>
                  <a:lnTo>
                    <a:pt x="1575" y="170"/>
                  </a:lnTo>
                  <a:close/>
                  <a:moveTo>
                    <a:pt x="1583" y="359"/>
                  </a:moveTo>
                  <a:cubicBezTo>
                    <a:pt x="1583" y="460"/>
                    <a:pt x="1634" y="541"/>
                    <a:pt x="1746" y="541"/>
                  </a:cubicBezTo>
                  <a:cubicBezTo>
                    <a:pt x="1746" y="541"/>
                    <a:pt x="1746" y="541"/>
                    <a:pt x="1746" y="541"/>
                  </a:cubicBezTo>
                  <a:cubicBezTo>
                    <a:pt x="1773" y="541"/>
                    <a:pt x="1809" y="533"/>
                    <a:pt x="1827" y="525"/>
                  </a:cubicBezTo>
                  <a:cubicBezTo>
                    <a:pt x="1827" y="525"/>
                    <a:pt x="1827" y="525"/>
                    <a:pt x="1827" y="525"/>
                  </a:cubicBezTo>
                  <a:cubicBezTo>
                    <a:pt x="1824" y="463"/>
                    <a:pt x="1824" y="463"/>
                    <a:pt x="1824" y="463"/>
                  </a:cubicBezTo>
                  <a:cubicBezTo>
                    <a:pt x="1806" y="473"/>
                    <a:pt x="1780" y="481"/>
                    <a:pt x="1751" y="481"/>
                  </a:cubicBezTo>
                  <a:cubicBezTo>
                    <a:pt x="1751" y="481"/>
                    <a:pt x="1751" y="481"/>
                    <a:pt x="1751" y="481"/>
                  </a:cubicBezTo>
                  <a:cubicBezTo>
                    <a:pt x="1693" y="481"/>
                    <a:pt x="1658" y="436"/>
                    <a:pt x="1658" y="359"/>
                  </a:cubicBezTo>
                  <a:cubicBezTo>
                    <a:pt x="1658" y="359"/>
                    <a:pt x="1658" y="359"/>
                    <a:pt x="1658" y="359"/>
                  </a:cubicBezTo>
                  <a:cubicBezTo>
                    <a:pt x="1658" y="267"/>
                    <a:pt x="1698" y="229"/>
                    <a:pt x="1754" y="229"/>
                  </a:cubicBezTo>
                  <a:cubicBezTo>
                    <a:pt x="1754" y="229"/>
                    <a:pt x="1754" y="229"/>
                    <a:pt x="1754" y="229"/>
                  </a:cubicBezTo>
                  <a:cubicBezTo>
                    <a:pt x="1781" y="229"/>
                    <a:pt x="1801" y="236"/>
                    <a:pt x="1820" y="246"/>
                  </a:cubicBezTo>
                  <a:cubicBezTo>
                    <a:pt x="1820" y="246"/>
                    <a:pt x="1820" y="246"/>
                    <a:pt x="1820" y="246"/>
                  </a:cubicBezTo>
                  <a:cubicBezTo>
                    <a:pt x="1824" y="185"/>
                    <a:pt x="1824" y="185"/>
                    <a:pt x="1824" y="185"/>
                  </a:cubicBezTo>
                  <a:cubicBezTo>
                    <a:pt x="1806" y="177"/>
                    <a:pt x="1777" y="170"/>
                    <a:pt x="1747" y="170"/>
                  </a:cubicBezTo>
                  <a:cubicBezTo>
                    <a:pt x="1747" y="170"/>
                    <a:pt x="1747" y="170"/>
                    <a:pt x="1747" y="170"/>
                  </a:cubicBezTo>
                  <a:cubicBezTo>
                    <a:pt x="1641" y="170"/>
                    <a:pt x="1583" y="246"/>
                    <a:pt x="1583" y="359"/>
                  </a:cubicBezTo>
                  <a:moveTo>
                    <a:pt x="2096" y="231"/>
                  </a:moveTo>
                  <a:cubicBezTo>
                    <a:pt x="2094" y="231"/>
                    <a:pt x="2094" y="231"/>
                    <a:pt x="2094" y="231"/>
                  </a:cubicBezTo>
                  <a:cubicBezTo>
                    <a:pt x="2094" y="227"/>
                    <a:pt x="2093" y="179"/>
                    <a:pt x="2092" y="176"/>
                  </a:cubicBezTo>
                  <a:cubicBezTo>
                    <a:pt x="2092" y="176"/>
                    <a:pt x="2092" y="176"/>
                    <a:pt x="2092" y="176"/>
                  </a:cubicBezTo>
                  <a:cubicBezTo>
                    <a:pt x="2023" y="176"/>
                    <a:pt x="2023" y="176"/>
                    <a:pt x="2023" y="176"/>
                  </a:cubicBezTo>
                  <a:cubicBezTo>
                    <a:pt x="2024" y="199"/>
                    <a:pt x="2026" y="226"/>
                    <a:pt x="2026" y="252"/>
                  </a:cubicBezTo>
                  <a:cubicBezTo>
                    <a:pt x="2026" y="252"/>
                    <a:pt x="2026" y="252"/>
                    <a:pt x="2026" y="252"/>
                  </a:cubicBezTo>
                  <a:cubicBezTo>
                    <a:pt x="2026" y="535"/>
                    <a:pt x="2026" y="535"/>
                    <a:pt x="2026" y="535"/>
                  </a:cubicBezTo>
                  <a:cubicBezTo>
                    <a:pt x="2098" y="535"/>
                    <a:pt x="2098" y="535"/>
                    <a:pt x="2098" y="535"/>
                  </a:cubicBezTo>
                  <a:cubicBezTo>
                    <a:pt x="2098" y="323"/>
                    <a:pt x="2098" y="323"/>
                    <a:pt x="2098" y="323"/>
                  </a:cubicBezTo>
                  <a:cubicBezTo>
                    <a:pt x="2098" y="264"/>
                    <a:pt x="2125" y="231"/>
                    <a:pt x="2168" y="231"/>
                  </a:cubicBezTo>
                  <a:cubicBezTo>
                    <a:pt x="2168" y="231"/>
                    <a:pt x="2168" y="231"/>
                    <a:pt x="2168" y="231"/>
                  </a:cubicBezTo>
                  <a:cubicBezTo>
                    <a:pt x="2203" y="231"/>
                    <a:pt x="2223" y="255"/>
                    <a:pt x="2223" y="307"/>
                  </a:cubicBezTo>
                  <a:cubicBezTo>
                    <a:pt x="2223" y="307"/>
                    <a:pt x="2223" y="307"/>
                    <a:pt x="2223" y="307"/>
                  </a:cubicBezTo>
                  <a:cubicBezTo>
                    <a:pt x="2223" y="535"/>
                    <a:pt x="2223" y="535"/>
                    <a:pt x="2223" y="535"/>
                  </a:cubicBezTo>
                  <a:cubicBezTo>
                    <a:pt x="2295" y="535"/>
                    <a:pt x="2295" y="535"/>
                    <a:pt x="2295" y="535"/>
                  </a:cubicBezTo>
                  <a:cubicBezTo>
                    <a:pt x="2295" y="285"/>
                    <a:pt x="2295" y="285"/>
                    <a:pt x="2295" y="285"/>
                  </a:cubicBezTo>
                  <a:cubicBezTo>
                    <a:pt x="2295" y="206"/>
                    <a:pt x="2251" y="170"/>
                    <a:pt x="2189" y="170"/>
                  </a:cubicBezTo>
                  <a:cubicBezTo>
                    <a:pt x="2189" y="170"/>
                    <a:pt x="2189" y="170"/>
                    <a:pt x="2189" y="170"/>
                  </a:cubicBezTo>
                  <a:cubicBezTo>
                    <a:pt x="2141" y="170"/>
                    <a:pt x="2112" y="194"/>
                    <a:pt x="2096" y="231"/>
                  </a:cubicBezTo>
                  <a:moveTo>
                    <a:pt x="2413" y="354"/>
                  </a:moveTo>
                  <a:cubicBezTo>
                    <a:pt x="2413" y="271"/>
                    <a:pt x="2435" y="227"/>
                    <a:pt x="2485" y="227"/>
                  </a:cubicBezTo>
                  <a:cubicBezTo>
                    <a:pt x="2485" y="227"/>
                    <a:pt x="2485" y="227"/>
                    <a:pt x="2485" y="227"/>
                  </a:cubicBezTo>
                  <a:cubicBezTo>
                    <a:pt x="2536" y="227"/>
                    <a:pt x="2559" y="271"/>
                    <a:pt x="2559" y="355"/>
                  </a:cubicBezTo>
                  <a:cubicBezTo>
                    <a:pt x="2559" y="355"/>
                    <a:pt x="2559" y="355"/>
                    <a:pt x="2559" y="355"/>
                  </a:cubicBezTo>
                  <a:cubicBezTo>
                    <a:pt x="2559" y="439"/>
                    <a:pt x="2538" y="484"/>
                    <a:pt x="2486" y="484"/>
                  </a:cubicBezTo>
                  <a:cubicBezTo>
                    <a:pt x="2486" y="484"/>
                    <a:pt x="2486" y="484"/>
                    <a:pt x="2486" y="484"/>
                  </a:cubicBezTo>
                  <a:cubicBezTo>
                    <a:pt x="2435" y="484"/>
                    <a:pt x="2413" y="439"/>
                    <a:pt x="2413" y="354"/>
                  </a:cubicBezTo>
                  <a:moveTo>
                    <a:pt x="2340" y="353"/>
                  </a:moveTo>
                  <a:cubicBezTo>
                    <a:pt x="2340" y="475"/>
                    <a:pt x="2387" y="539"/>
                    <a:pt x="2466" y="539"/>
                  </a:cubicBezTo>
                  <a:cubicBezTo>
                    <a:pt x="2466" y="539"/>
                    <a:pt x="2466" y="539"/>
                    <a:pt x="2466" y="539"/>
                  </a:cubicBezTo>
                  <a:cubicBezTo>
                    <a:pt x="2506" y="539"/>
                    <a:pt x="2539" y="519"/>
                    <a:pt x="2561" y="476"/>
                  </a:cubicBezTo>
                  <a:cubicBezTo>
                    <a:pt x="2561" y="476"/>
                    <a:pt x="2561" y="476"/>
                    <a:pt x="2561" y="476"/>
                  </a:cubicBezTo>
                  <a:cubicBezTo>
                    <a:pt x="2562" y="476"/>
                    <a:pt x="2562" y="476"/>
                    <a:pt x="2562" y="476"/>
                  </a:cubicBezTo>
                  <a:cubicBezTo>
                    <a:pt x="2562" y="527"/>
                    <a:pt x="2562" y="527"/>
                    <a:pt x="2562" y="527"/>
                  </a:cubicBezTo>
                  <a:cubicBezTo>
                    <a:pt x="2562" y="590"/>
                    <a:pt x="2535" y="632"/>
                    <a:pt x="2462" y="632"/>
                  </a:cubicBezTo>
                  <a:cubicBezTo>
                    <a:pt x="2462" y="632"/>
                    <a:pt x="2462" y="632"/>
                    <a:pt x="2462" y="632"/>
                  </a:cubicBezTo>
                  <a:cubicBezTo>
                    <a:pt x="2426" y="632"/>
                    <a:pt x="2386" y="617"/>
                    <a:pt x="2361" y="601"/>
                  </a:cubicBezTo>
                  <a:cubicBezTo>
                    <a:pt x="2361" y="601"/>
                    <a:pt x="2361" y="601"/>
                    <a:pt x="2361" y="601"/>
                  </a:cubicBezTo>
                  <a:cubicBezTo>
                    <a:pt x="2357" y="669"/>
                    <a:pt x="2357" y="669"/>
                    <a:pt x="2357" y="669"/>
                  </a:cubicBezTo>
                  <a:cubicBezTo>
                    <a:pt x="2382" y="679"/>
                    <a:pt x="2434" y="691"/>
                    <a:pt x="2469" y="691"/>
                  </a:cubicBezTo>
                  <a:cubicBezTo>
                    <a:pt x="2469" y="691"/>
                    <a:pt x="2469" y="691"/>
                    <a:pt x="2469" y="691"/>
                  </a:cubicBezTo>
                  <a:cubicBezTo>
                    <a:pt x="2560" y="691"/>
                    <a:pt x="2631" y="644"/>
                    <a:pt x="2631" y="538"/>
                  </a:cubicBezTo>
                  <a:cubicBezTo>
                    <a:pt x="2631" y="538"/>
                    <a:pt x="2631" y="538"/>
                    <a:pt x="2631" y="538"/>
                  </a:cubicBezTo>
                  <a:cubicBezTo>
                    <a:pt x="2631" y="252"/>
                    <a:pt x="2631" y="252"/>
                    <a:pt x="2631" y="252"/>
                  </a:cubicBezTo>
                  <a:cubicBezTo>
                    <a:pt x="2631" y="225"/>
                    <a:pt x="2633" y="196"/>
                    <a:pt x="2634" y="176"/>
                  </a:cubicBezTo>
                  <a:cubicBezTo>
                    <a:pt x="2634" y="176"/>
                    <a:pt x="2634" y="176"/>
                    <a:pt x="2634" y="176"/>
                  </a:cubicBezTo>
                  <a:cubicBezTo>
                    <a:pt x="2565" y="176"/>
                    <a:pt x="2565" y="176"/>
                    <a:pt x="2565" y="176"/>
                  </a:cubicBezTo>
                  <a:cubicBezTo>
                    <a:pt x="2565" y="179"/>
                    <a:pt x="2562" y="225"/>
                    <a:pt x="2562" y="229"/>
                  </a:cubicBezTo>
                  <a:cubicBezTo>
                    <a:pt x="2562" y="229"/>
                    <a:pt x="2562" y="229"/>
                    <a:pt x="2562" y="229"/>
                  </a:cubicBezTo>
                  <a:cubicBezTo>
                    <a:pt x="2561" y="229"/>
                    <a:pt x="2561" y="229"/>
                    <a:pt x="2561" y="229"/>
                  </a:cubicBezTo>
                  <a:cubicBezTo>
                    <a:pt x="2543" y="195"/>
                    <a:pt x="2511" y="170"/>
                    <a:pt x="2471" y="170"/>
                  </a:cubicBezTo>
                  <a:cubicBezTo>
                    <a:pt x="2471" y="170"/>
                    <a:pt x="2471" y="170"/>
                    <a:pt x="2471" y="170"/>
                  </a:cubicBezTo>
                  <a:cubicBezTo>
                    <a:pt x="2390" y="170"/>
                    <a:pt x="2340" y="236"/>
                    <a:pt x="2340" y="353"/>
                  </a:cubicBezTo>
                  <a:moveTo>
                    <a:pt x="3487" y="222"/>
                  </a:moveTo>
                  <a:cubicBezTo>
                    <a:pt x="3531" y="222"/>
                    <a:pt x="3554" y="254"/>
                    <a:pt x="3554" y="321"/>
                  </a:cubicBezTo>
                  <a:cubicBezTo>
                    <a:pt x="3554" y="321"/>
                    <a:pt x="3554" y="321"/>
                    <a:pt x="3554" y="321"/>
                  </a:cubicBezTo>
                  <a:cubicBezTo>
                    <a:pt x="3554" y="328"/>
                    <a:pt x="3554" y="328"/>
                    <a:pt x="3554" y="328"/>
                  </a:cubicBezTo>
                  <a:cubicBezTo>
                    <a:pt x="3418" y="328"/>
                    <a:pt x="3418" y="328"/>
                    <a:pt x="3418" y="328"/>
                  </a:cubicBezTo>
                  <a:cubicBezTo>
                    <a:pt x="3419" y="250"/>
                    <a:pt x="3450" y="222"/>
                    <a:pt x="3487" y="222"/>
                  </a:cubicBezTo>
                  <a:moveTo>
                    <a:pt x="3345" y="355"/>
                  </a:moveTo>
                  <a:cubicBezTo>
                    <a:pt x="3345" y="464"/>
                    <a:pt x="3393" y="541"/>
                    <a:pt x="3498" y="541"/>
                  </a:cubicBezTo>
                  <a:cubicBezTo>
                    <a:pt x="3498" y="541"/>
                    <a:pt x="3498" y="541"/>
                    <a:pt x="3498" y="541"/>
                  </a:cubicBezTo>
                  <a:cubicBezTo>
                    <a:pt x="3538" y="541"/>
                    <a:pt x="3576" y="533"/>
                    <a:pt x="3604" y="520"/>
                  </a:cubicBezTo>
                  <a:cubicBezTo>
                    <a:pt x="3604" y="520"/>
                    <a:pt x="3604" y="520"/>
                    <a:pt x="3604" y="520"/>
                  </a:cubicBezTo>
                  <a:cubicBezTo>
                    <a:pt x="3602" y="460"/>
                    <a:pt x="3602" y="460"/>
                    <a:pt x="3602" y="460"/>
                  </a:cubicBezTo>
                  <a:cubicBezTo>
                    <a:pt x="3579" y="474"/>
                    <a:pt x="3545" y="489"/>
                    <a:pt x="3515" y="489"/>
                  </a:cubicBezTo>
                  <a:cubicBezTo>
                    <a:pt x="3515" y="489"/>
                    <a:pt x="3515" y="489"/>
                    <a:pt x="3515" y="489"/>
                  </a:cubicBezTo>
                  <a:cubicBezTo>
                    <a:pt x="3453" y="489"/>
                    <a:pt x="3419" y="455"/>
                    <a:pt x="3418" y="377"/>
                  </a:cubicBezTo>
                  <a:cubicBezTo>
                    <a:pt x="3418" y="377"/>
                    <a:pt x="3418" y="377"/>
                    <a:pt x="3418" y="377"/>
                  </a:cubicBezTo>
                  <a:cubicBezTo>
                    <a:pt x="3624" y="377"/>
                    <a:pt x="3624" y="377"/>
                    <a:pt x="3624" y="377"/>
                  </a:cubicBezTo>
                  <a:cubicBezTo>
                    <a:pt x="3624" y="344"/>
                    <a:pt x="3624" y="344"/>
                    <a:pt x="3624" y="344"/>
                  </a:cubicBezTo>
                  <a:cubicBezTo>
                    <a:pt x="3624" y="240"/>
                    <a:pt x="3577" y="170"/>
                    <a:pt x="3490" y="170"/>
                  </a:cubicBezTo>
                  <a:cubicBezTo>
                    <a:pt x="3490" y="170"/>
                    <a:pt x="3490" y="170"/>
                    <a:pt x="3490" y="170"/>
                  </a:cubicBezTo>
                  <a:cubicBezTo>
                    <a:pt x="3397" y="170"/>
                    <a:pt x="3345" y="245"/>
                    <a:pt x="3345" y="355"/>
                  </a:cubicBezTo>
                  <a:moveTo>
                    <a:pt x="5059" y="170"/>
                  </a:moveTo>
                  <a:cubicBezTo>
                    <a:pt x="5004" y="170"/>
                    <a:pt x="4976" y="193"/>
                    <a:pt x="4958" y="233"/>
                  </a:cubicBezTo>
                  <a:cubicBezTo>
                    <a:pt x="4958" y="233"/>
                    <a:pt x="4958" y="233"/>
                    <a:pt x="4958" y="233"/>
                  </a:cubicBezTo>
                  <a:cubicBezTo>
                    <a:pt x="4957" y="233"/>
                    <a:pt x="4957" y="233"/>
                    <a:pt x="4957" y="233"/>
                  </a:cubicBezTo>
                  <a:cubicBezTo>
                    <a:pt x="4957" y="229"/>
                    <a:pt x="4955" y="179"/>
                    <a:pt x="4955" y="176"/>
                  </a:cubicBezTo>
                  <a:cubicBezTo>
                    <a:pt x="4955" y="176"/>
                    <a:pt x="4955" y="176"/>
                    <a:pt x="4955" y="176"/>
                  </a:cubicBezTo>
                  <a:cubicBezTo>
                    <a:pt x="4885" y="176"/>
                    <a:pt x="4885" y="176"/>
                    <a:pt x="4885" y="176"/>
                  </a:cubicBezTo>
                  <a:cubicBezTo>
                    <a:pt x="4886" y="197"/>
                    <a:pt x="4889" y="227"/>
                    <a:pt x="4889" y="259"/>
                  </a:cubicBezTo>
                  <a:cubicBezTo>
                    <a:pt x="4889" y="259"/>
                    <a:pt x="4889" y="259"/>
                    <a:pt x="4889" y="259"/>
                  </a:cubicBezTo>
                  <a:cubicBezTo>
                    <a:pt x="4889" y="535"/>
                    <a:pt x="4889" y="535"/>
                    <a:pt x="4889" y="535"/>
                  </a:cubicBezTo>
                  <a:cubicBezTo>
                    <a:pt x="4961" y="535"/>
                    <a:pt x="4961" y="535"/>
                    <a:pt x="4961" y="535"/>
                  </a:cubicBezTo>
                  <a:cubicBezTo>
                    <a:pt x="4961" y="347"/>
                    <a:pt x="4961" y="347"/>
                    <a:pt x="4961" y="347"/>
                  </a:cubicBezTo>
                  <a:cubicBezTo>
                    <a:pt x="4961" y="276"/>
                    <a:pt x="4993" y="237"/>
                    <a:pt x="5037" y="237"/>
                  </a:cubicBezTo>
                  <a:cubicBezTo>
                    <a:pt x="5037" y="237"/>
                    <a:pt x="5037" y="237"/>
                    <a:pt x="5037" y="237"/>
                  </a:cubicBezTo>
                  <a:cubicBezTo>
                    <a:pt x="5046" y="237"/>
                    <a:pt x="5056" y="238"/>
                    <a:pt x="5063" y="239"/>
                  </a:cubicBezTo>
                  <a:cubicBezTo>
                    <a:pt x="5063" y="239"/>
                    <a:pt x="5063" y="239"/>
                    <a:pt x="5063" y="239"/>
                  </a:cubicBezTo>
                  <a:cubicBezTo>
                    <a:pt x="5063" y="170"/>
                    <a:pt x="5063" y="170"/>
                    <a:pt x="5063" y="170"/>
                  </a:cubicBezTo>
                  <a:lnTo>
                    <a:pt x="5059" y="170"/>
                  </a:lnTo>
                  <a:close/>
                  <a:moveTo>
                    <a:pt x="5206" y="222"/>
                  </a:moveTo>
                  <a:cubicBezTo>
                    <a:pt x="5250" y="222"/>
                    <a:pt x="5273" y="254"/>
                    <a:pt x="5273" y="321"/>
                  </a:cubicBezTo>
                  <a:cubicBezTo>
                    <a:pt x="5273" y="321"/>
                    <a:pt x="5273" y="321"/>
                    <a:pt x="5273" y="321"/>
                  </a:cubicBezTo>
                  <a:cubicBezTo>
                    <a:pt x="5273" y="328"/>
                    <a:pt x="5273" y="328"/>
                    <a:pt x="5273" y="328"/>
                  </a:cubicBezTo>
                  <a:cubicBezTo>
                    <a:pt x="5136" y="328"/>
                    <a:pt x="5136" y="328"/>
                    <a:pt x="5136" y="328"/>
                  </a:cubicBezTo>
                  <a:cubicBezTo>
                    <a:pt x="5138" y="250"/>
                    <a:pt x="5169" y="222"/>
                    <a:pt x="5206" y="222"/>
                  </a:cubicBezTo>
                  <a:moveTo>
                    <a:pt x="5064" y="355"/>
                  </a:moveTo>
                  <a:cubicBezTo>
                    <a:pt x="5064" y="464"/>
                    <a:pt x="5112" y="541"/>
                    <a:pt x="5217" y="541"/>
                  </a:cubicBezTo>
                  <a:cubicBezTo>
                    <a:pt x="5217" y="541"/>
                    <a:pt x="5217" y="541"/>
                    <a:pt x="5217" y="541"/>
                  </a:cubicBezTo>
                  <a:cubicBezTo>
                    <a:pt x="5256" y="541"/>
                    <a:pt x="5294" y="533"/>
                    <a:pt x="5323" y="520"/>
                  </a:cubicBezTo>
                  <a:cubicBezTo>
                    <a:pt x="5323" y="520"/>
                    <a:pt x="5323" y="520"/>
                    <a:pt x="5323" y="520"/>
                  </a:cubicBezTo>
                  <a:cubicBezTo>
                    <a:pt x="5320" y="460"/>
                    <a:pt x="5320" y="460"/>
                    <a:pt x="5320" y="460"/>
                  </a:cubicBezTo>
                  <a:cubicBezTo>
                    <a:pt x="5298" y="474"/>
                    <a:pt x="5264" y="489"/>
                    <a:pt x="5233" y="489"/>
                  </a:cubicBezTo>
                  <a:cubicBezTo>
                    <a:pt x="5233" y="489"/>
                    <a:pt x="5233" y="489"/>
                    <a:pt x="5233" y="489"/>
                  </a:cubicBezTo>
                  <a:cubicBezTo>
                    <a:pt x="5171" y="489"/>
                    <a:pt x="5138" y="455"/>
                    <a:pt x="5137" y="377"/>
                  </a:cubicBezTo>
                  <a:cubicBezTo>
                    <a:pt x="5137" y="377"/>
                    <a:pt x="5137" y="377"/>
                    <a:pt x="5137" y="377"/>
                  </a:cubicBezTo>
                  <a:cubicBezTo>
                    <a:pt x="5343" y="377"/>
                    <a:pt x="5343" y="377"/>
                    <a:pt x="5343" y="377"/>
                  </a:cubicBezTo>
                  <a:cubicBezTo>
                    <a:pt x="5343" y="344"/>
                    <a:pt x="5343" y="344"/>
                    <a:pt x="5343" y="344"/>
                  </a:cubicBezTo>
                  <a:cubicBezTo>
                    <a:pt x="5343" y="240"/>
                    <a:pt x="5296" y="170"/>
                    <a:pt x="5209" y="170"/>
                  </a:cubicBezTo>
                  <a:cubicBezTo>
                    <a:pt x="5209" y="170"/>
                    <a:pt x="5209" y="170"/>
                    <a:pt x="5209" y="170"/>
                  </a:cubicBezTo>
                  <a:cubicBezTo>
                    <a:pt x="5115" y="170"/>
                    <a:pt x="5064" y="245"/>
                    <a:pt x="5064" y="355"/>
                  </a:cubicBezTo>
                  <a:moveTo>
                    <a:pt x="2848" y="102"/>
                  </a:moveTo>
                  <a:cubicBezTo>
                    <a:pt x="2848" y="176"/>
                    <a:pt x="2848" y="176"/>
                    <a:pt x="2848" y="176"/>
                  </a:cubicBezTo>
                  <a:cubicBezTo>
                    <a:pt x="2790" y="176"/>
                    <a:pt x="2790" y="176"/>
                    <a:pt x="2790" y="176"/>
                  </a:cubicBezTo>
                  <a:cubicBezTo>
                    <a:pt x="2790" y="231"/>
                    <a:pt x="2790" y="231"/>
                    <a:pt x="2790" y="231"/>
                  </a:cubicBezTo>
                  <a:cubicBezTo>
                    <a:pt x="2848" y="231"/>
                    <a:pt x="2848" y="231"/>
                    <a:pt x="2848" y="231"/>
                  </a:cubicBezTo>
                  <a:cubicBezTo>
                    <a:pt x="2848" y="451"/>
                    <a:pt x="2848" y="451"/>
                    <a:pt x="2848" y="451"/>
                  </a:cubicBezTo>
                  <a:cubicBezTo>
                    <a:pt x="2848" y="516"/>
                    <a:pt x="2880" y="541"/>
                    <a:pt x="2938" y="541"/>
                  </a:cubicBezTo>
                  <a:cubicBezTo>
                    <a:pt x="2938" y="541"/>
                    <a:pt x="2938" y="541"/>
                    <a:pt x="2938" y="541"/>
                  </a:cubicBezTo>
                  <a:cubicBezTo>
                    <a:pt x="2958" y="541"/>
                    <a:pt x="2980" y="537"/>
                    <a:pt x="2994" y="532"/>
                  </a:cubicBezTo>
                  <a:cubicBezTo>
                    <a:pt x="2994" y="532"/>
                    <a:pt x="2994" y="532"/>
                    <a:pt x="2994" y="532"/>
                  </a:cubicBezTo>
                  <a:cubicBezTo>
                    <a:pt x="2994" y="476"/>
                    <a:pt x="2994" y="476"/>
                    <a:pt x="2994" y="476"/>
                  </a:cubicBezTo>
                  <a:cubicBezTo>
                    <a:pt x="2984" y="481"/>
                    <a:pt x="2973" y="485"/>
                    <a:pt x="2959" y="485"/>
                  </a:cubicBezTo>
                  <a:cubicBezTo>
                    <a:pt x="2959" y="485"/>
                    <a:pt x="2959" y="485"/>
                    <a:pt x="2959" y="485"/>
                  </a:cubicBezTo>
                  <a:cubicBezTo>
                    <a:pt x="2933" y="485"/>
                    <a:pt x="2921" y="470"/>
                    <a:pt x="2921" y="432"/>
                  </a:cubicBezTo>
                  <a:cubicBezTo>
                    <a:pt x="2921" y="432"/>
                    <a:pt x="2921" y="432"/>
                    <a:pt x="2921" y="432"/>
                  </a:cubicBezTo>
                  <a:cubicBezTo>
                    <a:pt x="2921" y="231"/>
                    <a:pt x="2921" y="231"/>
                    <a:pt x="2921" y="231"/>
                  </a:cubicBezTo>
                  <a:cubicBezTo>
                    <a:pt x="2994" y="231"/>
                    <a:pt x="2994" y="231"/>
                    <a:pt x="2994" y="231"/>
                  </a:cubicBezTo>
                  <a:cubicBezTo>
                    <a:pt x="2994" y="176"/>
                    <a:pt x="2994" y="176"/>
                    <a:pt x="2994" y="176"/>
                  </a:cubicBezTo>
                  <a:cubicBezTo>
                    <a:pt x="2921" y="176"/>
                    <a:pt x="2921" y="176"/>
                    <a:pt x="2921" y="176"/>
                  </a:cubicBezTo>
                  <a:cubicBezTo>
                    <a:pt x="2921" y="80"/>
                    <a:pt x="2921" y="80"/>
                    <a:pt x="2921" y="80"/>
                  </a:cubicBezTo>
                  <a:lnTo>
                    <a:pt x="2848" y="102"/>
                  </a:lnTo>
                  <a:close/>
                  <a:moveTo>
                    <a:pt x="4375" y="102"/>
                  </a:moveTo>
                  <a:cubicBezTo>
                    <a:pt x="4375" y="176"/>
                    <a:pt x="4375" y="176"/>
                    <a:pt x="4375" y="176"/>
                  </a:cubicBezTo>
                  <a:cubicBezTo>
                    <a:pt x="4317" y="176"/>
                    <a:pt x="4317" y="176"/>
                    <a:pt x="4317" y="176"/>
                  </a:cubicBezTo>
                  <a:cubicBezTo>
                    <a:pt x="4317" y="231"/>
                    <a:pt x="4317" y="231"/>
                    <a:pt x="4317" y="231"/>
                  </a:cubicBezTo>
                  <a:cubicBezTo>
                    <a:pt x="4375" y="231"/>
                    <a:pt x="4375" y="231"/>
                    <a:pt x="4375" y="231"/>
                  </a:cubicBezTo>
                  <a:cubicBezTo>
                    <a:pt x="4375" y="451"/>
                    <a:pt x="4375" y="451"/>
                    <a:pt x="4375" y="451"/>
                  </a:cubicBezTo>
                  <a:cubicBezTo>
                    <a:pt x="4375" y="516"/>
                    <a:pt x="4408" y="541"/>
                    <a:pt x="4465" y="541"/>
                  </a:cubicBezTo>
                  <a:cubicBezTo>
                    <a:pt x="4465" y="541"/>
                    <a:pt x="4465" y="541"/>
                    <a:pt x="4465" y="541"/>
                  </a:cubicBezTo>
                  <a:cubicBezTo>
                    <a:pt x="4486" y="541"/>
                    <a:pt x="4507" y="537"/>
                    <a:pt x="4521" y="532"/>
                  </a:cubicBezTo>
                  <a:cubicBezTo>
                    <a:pt x="4521" y="532"/>
                    <a:pt x="4521" y="532"/>
                    <a:pt x="4521" y="532"/>
                  </a:cubicBezTo>
                  <a:cubicBezTo>
                    <a:pt x="4521" y="476"/>
                    <a:pt x="4521" y="476"/>
                    <a:pt x="4521" y="476"/>
                  </a:cubicBezTo>
                  <a:cubicBezTo>
                    <a:pt x="4511" y="481"/>
                    <a:pt x="4500" y="485"/>
                    <a:pt x="4486" y="485"/>
                  </a:cubicBezTo>
                  <a:cubicBezTo>
                    <a:pt x="4486" y="485"/>
                    <a:pt x="4486" y="485"/>
                    <a:pt x="4486" y="485"/>
                  </a:cubicBezTo>
                  <a:cubicBezTo>
                    <a:pt x="4460" y="485"/>
                    <a:pt x="4448" y="470"/>
                    <a:pt x="4448" y="432"/>
                  </a:cubicBezTo>
                  <a:cubicBezTo>
                    <a:pt x="4448" y="432"/>
                    <a:pt x="4448" y="432"/>
                    <a:pt x="4448" y="432"/>
                  </a:cubicBezTo>
                  <a:cubicBezTo>
                    <a:pt x="4448" y="231"/>
                    <a:pt x="4448" y="231"/>
                    <a:pt x="4448" y="231"/>
                  </a:cubicBezTo>
                  <a:cubicBezTo>
                    <a:pt x="4521" y="231"/>
                    <a:pt x="4521" y="231"/>
                    <a:pt x="4521" y="231"/>
                  </a:cubicBezTo>
                  <a:cubicBezTo>
                    <a:pt x="4521" y="176"/>
                    <a:pt x="4521" y="176"/>
                    <a:pt x="4521" y="176"/>
                  </a:cubicBezTo>
                  <a:cubicBezTo>
                    <a:pt x="4448" y="176"/>
                    <a:pt x="4448" y="176"/>
                    <a:pt x="4448" y="176"/>
                  </a:cubicBezTo>
                  <a:cubicBezTo>
                    <a:pt x="4448" y="80"/>
                    <a:pt x="4448" y="80"/>
                    <a:pt x="4448" y="80"/>
                  </a:cubicBezTo>
                  <a:lnTo>
                    <a:pt x="4375" y="102"/>
                  </a:lnTo>
                  <a:close/>
                  <a:moveTo>
                    <a:pt x="1885" y="68"/>
                  </a:moveTo>
                  <a:cubicBezTo>
                    <a:pt x="1885" y="91"/>
                    <a:pt x="1904" y="109"/>
                    <a:pt x="1927" y="109"/>
                  </a:cubicBezTo>
                  <a:cubicBezTo>
                    <a:pt x="1927" y="109"/>
                    <a:pt x="1927" y="109"/>
                    <a:pt x="1927" y="109"/>
                  </a:cubicBezTo>
                  <a:cubicBezTo>
                    <a:pt x="1950" y="109"/>
                    <a:pt x="1969" y="91"/>
                    <a:pt x="1969" y="68"/>
                  </a:cubicBezTo>
                  <a:cubicBezTo>
                    <a:pt x="1969" y="68"/>
                    <a:pt x="1969" y="68"/>
                    <a:pt x="1969" y="68"/>
                  </a:cubicBezTo>
                  <a:cubicBezTo>
                    <a:pt x="1969" y="45"/>
                    <a:pt x="1950" y="26"/>
                    <a:pt x="1927" y="26"/>
                  </a:cubicBezTo>
                  <a:cubicBezTo>
                    <a:pt x="1927" y="26"/>
                    <a:pt x="1927" y="26"/>
                    <a:pt x="1927" y="26"/>
                  </a:cubicBezTo>
                  <a:cubicBezTo>
                    <a:pt x="1904" y="26"/>
                    <a:pt x="1885" y="45"/>
                    <a:pt x="1885" y="68"/>
                  </a:cubicBezTo>
                  <a:moveTo>
                    <a:pt x="3031" y="9"/>
                  </a:moveTo>
                  <a:cubicBezTo>
                    <a:pt x="3031" y="535"/>
                    <a:pt x="3031" y="535"/>
                    <a:pt x="3031" y="535"/>
                  </a:cubicBezTo>
                  <a:cubicBezTo>
                    <a:pt x="3104" y="535"/>
                    <a:pt x="3104" y="535"/>
                    <a:pt x="3104" y="535"/>
                  </a:cubicBezTo>
                  <a:cubicBezTo>
                    <a:pt x="3104" y="323"/>
                    <a:pt x="3104" y="323"/>
                    <a:pt x="3104" y="323"/>
                  </a:cubicBezTo>
                  <a:cubicBezTo>
                    <a:pt x="3104" y="264"/>
                    <a:pt x="3130" y="231"/>
                    <a:pt x="3173" y="231"/>
                  </a:cubicBezTo>
                  <a:cubicBezTo>
                    <a:pt x="3173" y="231"/>
                    <a:pt x="3173" y="231"/>
                    <a:pt x="3173" y="231"/>
                  </a:cubicBezTo>
                  <a:cubicBezTo>
                    <a:pt x="3208" y="231"/>
                    <a:pt x="3228" y="255"/>
                    <a:pt x="3228" y="307"/>
                  </a:cubicBezTo>
                  <a:cubicBezTo>
                    <a:pt x="3228" y="307"/>
                    <a:pt x="3228" y="307"/>
                    <a:pt x="3228" y="307"/>
                  </a:cubicBezTo>
                  <a:cubicBezTo>
                    <a:pt x="3228" y="535"/>
                    <a:pt x="3228" y="535"/>
                    <a:pt x="3228" y="535"/>
                  </a:cubicBezTo>
                  <a:cubicBezTo>
                    <a:pt x="3300" y="535"/>
                    <a:pt x="3300" y="535"/>
                    <a:pt x="3300" y="535"/>
                  </a:cubicBezTo>
                  <a:cubicBezTo>
                    <a:pt x="3300" y="285"/>
                    <a:pt x="3300" y="285"/>
                    <a:pt x="3300" y="285"/>
                  </a:cubicBezTo>
                  <a:cubicBezTo>
                    <a:pt x="3300" y="206"/>
                    <a:pt x="3257" y="170"/>
                    <a:pt x="3194" y="170"/>
                  </a:cubicBezTo>
                  <a:cubicBezTo>
                    <a:pt x="3194" y="170"/>
                    <a:pt x="3194" y="170"/>
                    <a:pt x="3194" y="170"/>
                  </a:cubicBezTo>
                  <a:cubicBezTo>
                    <a:pt x="3152" y="170"/>
                    <a:pt x="3121" y="193"/>
                    <a:pt x="3104" y="224"/>
                  </a:cubicBezTo>
                  <a:cubicBezTo>
                    <a:pt x="3104" y="224"/>
                    <a:pt x="3104" y="224"/>
                    <a:pt x="3104" y="224"/>
                  </a:cubicBezTo>
                  <a:cubicBezTo>
                    <a:pt x="3103" y="224"/>
                    <a:pt x="3103" y="224"/>
                    <a:pt x="3103" y="224"/>
                  </a:cubicBezTo>
                  <a:cubicBezTo>
                    <a:pt x="3104" y="222"/>
                    <a:pt x="3104" y="185"/>
                    <a:pt x="3104" y="159"/>
                  </a:cubicBezTo>
                  <a:cubicBezTo>
                    <a:pt x="3104" y="159"/>
                    <a:pt x="3104" y="159"/>
                    <a:pt x="3104" y="159"/>
                  </a:cubicBezTo>
                  <a:cubicBezTo>
                    <a:pt x="3104" y="9"/>
                    <a:pt x="3104" y="9"/>
                    <a:pt x="3104" y="9"/>
                  </a:cubicBezTo>
                  <a:lnTo>
                    <a:pt x="3031" y="9"/>
                  </a:lnTo>
                  <a:close/>
                  <a:moveTo>
                    <a:pt x="3831" y="102"/>
                  </a:moveTo>
                  <a:cubicBezTo>
                    <a:pt x="3831" y="176"/>
                    <a:pt x="3831" y="176"/>
                    <a:pt x="3831" y="176"/>
                  </a:cubicBezTo>
                  <a:cubicBezTo>
                    <a:pt x="3773" y="176"/>
                    <a:pt x="3773" y="176"/>
                    <a:pt x="3773" y="176"/>
                  </a:cubicBezTo>
                  <a:cubicBezTo>
                    <a:pt x="3773" y="231"/>
                    <a:pt x="3773" y="231"/>
                    <a:pt x="3773" y="231"/>
                  </a:cubicBezTo>
                  <a:cubicBezTo>
                    <a:pt x="3831" y="231"/>
                    <a:pt x="3831" y="231"/>
                    <a:pt x="3831" y="231"/>
                  </a:cubicBezTo>
                  <a:cubicBezTo>
                    <a:pt x="3831" y="535"/>
                    <a:pt x="3831" y="535"/>
                    <a:pt x="3831" y="535"/>
                  </a:cubicBezTo>
                  <a:cubicBezTo>
                    <a:pt x="3903" y="535"/>
                    <a:pt x="3903" y="535"/>
                    <a:pt x="3903" y="535"/>
                  </a:cubicBezTo>
                  <a:cubicBezTo>
                    <a:pt x="3903" y="231"/>
                    <a:pt x="3903" y="231"/>
                    <a:pt x="3903" y="231"/>
                  </a:cubicBezTo>
                  <a:cubicBezTo>
                    <a:pt x="3970" y="231"/>
                    <a:pt x="3970" y="231"/>
                    <a:pt x="3970" y="231"/>
                  </a:cubicBezTo>
                  <a:cubicBezTo>
                    <a:pt x="3970" y="176"/>
                    <a:pt x="3970" y="176"/>
                    <a:pt x="3970" y="176"/>
                  </a:cubicBezTo>
                  <a:cubicBezTo>
                    <a:pt x="3903" y="176"/>
                    <a:pt x="3903" y="176"/>
                    <a:pt x="3903" y="176"/>
                  </a:cubicBezTo>
                  <a:cubicBezTo>
                    <a:pt x="3903" y="110"/>
                    <a:pt x="3903" y="110"/>
                    <a:pt x="3903" y="110"/>
                  </a:cubicBezTo>
                  <a:cubicBezTo>
                    <a:pt x="3903" y="75"/>
                    <a:pt x="3914" y="57"/>
                    <a:pt x="3946" y="57"/>
                  </a:cubicBezTo>
                  <a:cubicBezTo>
                    <a:pt x="3946" y="57"/>
                    <a:pt x="3946" y="57"/>
                    <a:pt x="3946" y="57"/>
                  </a:cubicBezTo>
                  <a:cubicBezTo>
                    <a:pt x="3958" y="57"/>
                    <a:pt x="3974" y="61"/>
                    <a:pt x="3981" y="64"/>
                  </a:cubicBezTo>
                  <a:cubicBezTo>
                    <a:pt x="3981" y="64"/>
                    <a:pt x="3981" y="64"/>
                    <a:pt x="3981" y="64"/>
                  </a:cubicBezTo>
                  <a:cubicBezTo>
                    <a:pt x="3981" y="7"/>
                    <a:pt x="3981" y="7"/>
                    <a:pt x="3981" y="7"/>
                  </a:cubicBezTo>
                  <a:cubicBezTo>
                    <a:pt x="3965" y="3"/>
                    <a:pt x="3947" y="0"/>
                    <a:pt x="3927" y="0"/>
                  </a:cubicBezTo>
                  <a:cubicBezTo>
                    <a:pt x="3927" y="0"/>
                    <a:pt x="3927" y="0"/>
                    <a:pt x="3927" y="0"/>
                  </a:cubicBezTo>
                  <a:cubicBezTo>
                    <a:pt x="3862" y="0"/>
                    <a:pt x="3831" y="38"/>
                    <a:pt x="3831" y="102"/>
                  </a:cubicBezTo>
                </a:path>
              </a:pathLst>
            </a:custGeom>
            <a:gradFill rotWithShape="1">
              <a:gsLst>
                <a:gs pos="0">
                  <a:srgbClr val="B2C7D7"/>
                </a:gs>
                <a:gs pos="100000">
                  <a:srgbClr val="537D98"/>
                </a:gs>
              </a:gsLst>
              <a:lin ang="0" scaled="1"/>
            </a:gradFill>
            <a:ln w="9525">
              <a:noFill/>
              <a:round/>
              <a:headEnd/>
              <a:tailEnd/>
            </a:ln>
          </p:spPr>
          <p:txBody>
            <a:bodyPr/>
            <a:lstStyle/>
            <a:p>
              <a:endParaRPr lang="en-AU" sz="1400" dirty="0">
                <a:solidFill>
                  <a:srgbClr val="000000"/>
                </a:solidFill>
              </a:endParaRPr>
            </a:p>
          </p:txBody>
        </p:sp>
        <p:sp>
          <p:nvSpPr>
            <p:cNvPr id="4107" name="Freeform 11"/>
            <p:cNvSpPr>
              <a:spLocks noEditPoints="1"/>
            </p:cNvSpPr>
            <p:nvPr userDrawn="1"/>
          </p:nvSpPr>
          <p:spPr bwMode="black">
            <a:xfrm>
              <a:off x="4211" y="3238"/>
              <a:ext cx="1355" cy="286"/>
            </a:xfrm>
            <a:custGeom>
              <a:avLst/>
              <a:gdLst/>
              <a:ahLst/>
              <a:cxnLst>
                <a:cxn ang="0">
                  <a:pos x="2109" y="0"/>
                </a:cxn>
                <a:cxn ang="0">
                  <a:pos x="2259" y="891"/>
                </a:cxn>
                <a:cxn ang="0">
                  <a:pos x="2258" y="786"/>
                </a:cxn>
                <a:cxn ang="0">
                  <a:pos x="2405" y="554"/>
                </a:cxn>
                <a:cxn ang="0">
                  <a:pos x="4012" y="266"/>
                </a:cxn>
                <a:cxn ang="0">
                  <a:pos x="4012" y="354"/>
                </a:cxn>
                <a:cxn ang="0">
                  <a:pos x="4136" y="780"/>
                </a:cxn>
                <a:cxn ang="0">
                  <a:pos x="3895" y="704"/>
                </a:cxn>
                <a:cxn ang="0">
                  <a:pos x="5277" y="769"/>
                </a:cxn>
                <a:cxn ang="0">
                  <a:pos x="4996" y="486"/>
                </a:cxn>
                <a:cxn ang="0">
                  <a:pos x="4876" y="226"/>
                </a:cxn>
                <a:cxn ang="0">
                  <a:pos x="5175" y="218"/>
                </a:cxn>
                <a:cxn ang="0">
                  <a:pos x="5277" y="769"/>
                </a:cxn>
                <a:cxn ang="0">
                  <a:pos x="1484" y="226"/>
                </a:cxn>
                <a:cxn ang="0">
                  <a:pos x="1487" y="1137"/>
                </a:cxn>
                <a:cxn ang="0">
                  <a:pos x="1877" y="554"/>
                </a:cxn>
                <a:cxn ang="0">
                  <a:pos x="1484" y="554"/>
                </a:cxn>
                <a:cxn ang="0">
                  <a:pos x="1604" y="750"/>
                </a:cxn>
                <a:cxn ang="0">
                  <a:pos x="3612" y="0"/>
                </a:cxn>
                <a:cxn ang="0">
                  <a:pos x="3604" y="226"/>
                </a:cxn>
                <a:cxn ang="0">
                  <a:pos x="3604" y="880"/>
                </a:cxn>
                <a:cxn ang="0">
                  <a:pos x="155" y="272"/>
                </a:cxn>
                <a:cxn ang="0">
                  <a:pos x="0" y="554"/>
                </a:cxn>
                <a:cxn ang="0">
                  <a:pos x="308" y="218"/>
                </a:cxn>
                <a:cxn ang="0">
                  <a:pos x="273" y="359"/>
                </a:cxn>
                <a:cxn ang="0">
                  <a:pos x="4495" y="218"/>
                </a:cxn>
                <a:cxn ang="0">
                  <a:pos x="4763" y="555"/>
                </a:cxn>
                <a:cxn ang="0">
                  <a:pos x="4345" y="555"/>
                </a:cxn>
                <a:cxn ang="0">
                  <a:pos x="4495" y="786"/>
                </a:cxn>
                <a:cxn ang="0">
                  <a:pos x="3437" y="880"/>
                </a:cxn>
                <a:cxn ang="0">
                  <a:pos x="3383" y="0"/>
                </a:cxn>
                <a:cxn ang="0">
                  <a:pos x="3511" y="780"/>
                </a:cxn>
                <a:cxn ang="0">
                  <a:pos x="3108" y="880"/>
                </a:cxn>
                <a:cxn ang="0">
                  <a:pos x="3055" y="0"/>
                </a:cxn>
                <a:cxn ang="0">
                  <a:pos x="3182" y="780"/>
                </a:cxn>
                <a:cxn ang="0">
                  <a:pos x="1201" y="465"/>
                </a:cxn>
                <a:cxn ang="0">
                  <a:pos x="1046" y="485"/>
                </a:cxn>
                <a:cxn ang="0">
                  <a:pos x="816" y="880"/>
                </a:cxn>
                <a:cxn ang="0">
                  <a:pos x="816" y="0"/>
                </a:cxn>
                <a:cxn ang="0">
                  <a:pos x="2657" y="104"/>
                </a:cxn>
                <a:cxn ang="0">
                  <a:pos x="2760" y="104"/>
                </a:cxn>
                <a:cxn ang="0">
                  <a:pos x="2767" y="880"/>
                </a:cxn>
              </a:cxnLst>
              <a:rect l="0" t="0" r="r" b="b"/>
              <a:pathLst>
                <a:path w="5396" h="1137">
                  <a:moveTo>
                    <a:pt x="2291" y="218"/>
                  </a:moveTo>
                  <a:cubicBezTo>
                    <a:pt x="2202" y="218"/>
                    <a:pt x="2149" y="251"/>
                    <a:pt x="2109" y="304"/>
                  </a:cubicBezTo>
                  <a:cubicBezTo>
                    <a:pt x="2109" y="0"/>
                    <a:pt x="2109" y="0"/>
                    <a:pt x="2109" y="0"/>
                  </a:cubicBezTo>
                  <a:cubicBezTo>
                    <a:pt x="1992" y="0"/>
                    <a:pt x="1992" y="0"/>
                    <a:pt x="1992" y="0"/>
                  </a:cubicBezTo>
                  <a:cubicBezTo>
                    <a:pt x="1992" y="554"/>
                    <a:pt x="1992" y="554"/>
                    <a:pt x="1992" y="554"/>
                  </a:cubicBezTo>
                  <a:cubicBezTo>
                    <a:pt x="1992" y="757"/>
                    <a:pt x="2046" y="891"/>
                    <a:pt x="2259" y="891"/>
                  </a:cubicBezTo>
                  <a:cubicBezTo>
                    <a:pt x="2479" y="891"/>
                    <a:pt x="2521" y="746"/>
                    <a:pt x="2521" y="554"/>
                  </a:cubicBezTo>
                  <a:cubicBezTo>
                    <a:pt x="2521" y="315"/>
                    <a:pt x="2431" y="218"/>
                    <a:pt x="2291" y="218"/>
                  </a:cubicBezTo>
                  <a:moveTo>
                    <a:pt x="2258" y="786"/>
                  </a:moveTo>
                  <a:cubicBezTo>
                    <a:pt x="2134" y="786"/>
                    <a:pt x="2109" y="690"/>
                    <a:pt x="2109" y="554"/>
                  </a:cubicBezTo>
                  <a:cubicBezTo>
                    <a:pt x="2109" y="419"/>
                    <a:pt x="2134" y="324"/>
                    <a:pt x="2258" y="324"/>
                  </a:cubicBezTo>
                  <a:cubicBezTo>
                    <a:pt x="2380" y="324"/>
                    <a:pt x="2405" y="415"/>
                    <a:pt x="2405" y="554"/>
                  </a:cubicBezTo>
                  <a:cubicBezTo>
                    <a:pt x="2405" y="694"/>
                    <a:pt x="2380" y="786"/>
                    <a:pt x="2258" y="786"/>
                  </a:cubicBezTo>
                  <a:moveTo>
                    <a:pt x="4012" y="67"/>
                  </a:moveTo>
                  <a:cubicBezTo>
                    <a:pt x="4012" y="266"/>
                    <a:pt x="4012" y="266"/>
                    <a:pt x="4012" y="266"/>
                  </a:cubicBezTo>
                  <a:cubicBezTo>
                    <a:pt x="4136" y="266"/>
                    <a:pt x="4136" y="266"/>
                    <a:pt x="4136" y="266"/>
                  </a:cubicBezTo>
                  <a:cubicBezTo>
                    <a:pt x="4136" y="354"/>
                    <a:pt x="4136" y="354"/>
                    <a:pt x="4136" y="354"/>
                  </a:cubicBezTo>
                  <a:cubicBezTo>
                    <a:pt x="4012" y="354"/>
                    <a:pt x="4012" y="354"/>
                    <a:pt x="4012" y="354"/>
                  </a:cubicBezTo>
                  <a:cubicBezTo>
                    <a:pt x="4012" y="697"/>
                    <a:pt x="4012" y="697"/>
                    <a:pt x="4012" y="697"/>
                  </a:cubicBezTo>
                  <a:cubicBezTo>
                    <a:pt x="4012" y="751"/>
                    <a:pt x="4039" y="780"/>
                    <a:pt x="4089" y="780"/>
                  </a:cubicBezTo>
                  <a:cubicBezTo>
                    <a:pt x="4136" y="780"/>
                    <a:pt x="4136" y="780"/>
                    <a:pt x="4136" y="780"/>
                  </a:cubicBezTo>
                  <a:cubicBezTo>
                    <a:pt x="4136" y="880"/>
                    <a:pt x="4136" y="880"/>
                    <a:pt x="4136" y="880"/>
                  </a:cubicBezTo>
                  <a:cubicBezTo>
                    <a:pt x="4065" y="880"/>
                    <a:pt x="4065" y="880"/>
                    <a:pt x="4065" y="880"/>
                  </a:cubicBezTo>
                  <a:cubicBezTo>
                    <a:pt x="3939" y="880"/>
                    <a:pt x="3895" y="785"/>
                    <a:pt x="3895" y="704"/>
                  </a:cubicBezTo>
                  <a:cubicBezTo>
                    <a:pt x="3895" y="67"/>
                    <a:pt x="3895" y="67"/>
                    <a:pt x="3895" y="67"/>
                  </a:cubicBezTo>
                  <a:cubicBezTo>
                    <a:pt x="4012" y="67"/>
                    <a:pt x="4012" y="67"/>
                    <a:pt x="4012" y="67"/>
                  </a:cubicBezTo>
                  <a:moveTo>
                    <a:pt x="5277" y="769"/>
                  </a:moveTo>
                  <a:cubicBezTo>
                    <a:pt x="5277" y="486"/>
                    <a:pt x="5277" y="486"/>
                    <a:pt x="5277" y="486"/>
                  </a:cubicBezTo>
                  <a:cubicBezTo>
                    <a:pt x="5277" y="369"/>
                    <a:pt x="5225" y="327"/>
                    <a:pt x="5138" y="327"/>
                  </a:cubicBezTo>
                  <a:cubicBezTo>
                    <a:pt x="5069" y="327"/>
                    <a:pt x="4996" y="369"/>
                    <a:pt x="4996" y="486"/>
                  </a:cubicBezTo>
                  <a:cubicBezTo>
                    <a:pt x="4996" y="880"/>
                    <a:pt x="4996" y="880"/>
                    <a:pt x="4996" y="880"/>
                  </a:cubicBezTo>
                  <a:cubicBezTo>
                    <a:pt x="4876" y="880"/>
                    <a:pt x="4876" y="880"/>
                    <a:pt x="4876" y="880"/>
                  </a:cubicBezTo>
                  <a:cubicBezTo>
                    <a:pt x="4876" y="226"/>
                    <a:pt x="4876" y="226"/>
                    <a:pt x="4876" y="226"/>
                  </a:cubicBezTo>
                  <a:cubicBezTo>
                    <a:pt x="4993" y="226"/>
                    <a:pt x="4993" y="226"/>
                    <a:pt x="4993" y="226"/>
                  </a:cubicBezTo>
                  <a:cubicBezTo>
                    <a:pt x="4993" y="305"/>
                    <a:pt x="4993" y="305"/>
                    <a:pt x="4993" y="305"/>
                  </a:cubicBezTo>
                  <a:cubicBezTo>
                    <a:pt x="5028" y="263"/>
                    <a:pt x="5085" y="218"/>
                    <a:pt x="5175" y="218"/>
                  </a:cubicBezTo>
                  <a:cubicBezTo>
                    <a:pt x="5307" y="218"/>
                    <a:pt x="5396" y="300"/>
                    <a:pt x="5396" y="466"/>
                  </a:cubicBezTo>
                  <a:cubicBezTo>
                    <a:pt x="5396" y="891"/>
                    <a:pt x="5396" y="891"/>
                    <a:pt x="5396" y="891"/>
                  </a:cubicBezTo>
                  <a:cubicBezTo>
                    <a:pt x="5322" y="891"/>
                    <a:pt x="5277" y="846"/>
                    <a:pt x="5277" y="769"/>
                  </a:cubicBezTo>
                  <a:moveTo>
                    <a:pt x="1639" y="218"/>
                  </a:moveTo>
                  <a:cubicBezTo>
                    <a:pt x="1573" y="218"/>
                    <a:pt x="1518" y="240"/>
                    <a:pt x="1484" y="271"/>
                  </a:cubicBezTo>
                  <a:cubicBezTo>
                    <a:pt x="1484" y="226"/>
                    <a:pt x="1484" y="226"/>
                    <a:pt x="1484" y="226"/>
                  </a:cubicBezTo>
                  <a:cubicBezTo>
                    <a:pt x="1329" y="226"/>
                    <a:pt x="1329" y="226"/>
                    <a:pt x="1329" y="226"/>
                  </a:cubicBezTo>
                  <a:cubicBezTo>
                    <a:pt x="1329" y="1137"/>
                    <a:pt x="1329" y="1137"/>
                    <a:pt x="1329" y="1137"/>
                  </a:cubicBezTo>
                  <a:cubicBezTo>
                    <a:pt x="1487" y="1137"/>
                    <a:pt x="1487" y="1137"/>
                    <a:pt x="1487" y="1137"/>
                  </a:cubicBezTo>
                  <a:cubicBezTo>
                    <a:pt x="1487" y="838"/>
                    <a:pt x="1487" y="838"/>
                    <a:pt x="1487" y="838"/>
                  </a:cubicBezTo>
                  <a:cubicBezTo>
                    <a:pt x="1498" y="858"/>
                    <a:pt x="1556" y="891"/>
                    <a:pt x="1612" y="891"/>
                  </a:cubicBezTo>
                  <a:cubicBezTo>
                    <a:pt x="1690" y="891"/>
                    <a:pt x="1877" y="883"/>
                    <a:pt x="1877" y="554"/>
                  </a:cubicBezTo>
                  <a:cubicBezTo>
                    <a:pt x="1877" y="250"/>
                    <a:pt x="1724" y="218"/>
                    <a:pt x="1639" y="218"/>
                  </a:cubicBezTo>
                  <a:moveTo>
                    <a:pt x="1604" y="750"/>
                  </a:moveTo>
                  <a:cubicBezTo>
                    <a:pt x="1504" y="750"/>
                    <a:pt x="1484" y="673"/>
                    <a:pt x="1484" y="554"/>
                  </a:cubicBezTo>
                  <a:cubicBezTo>
                    <a:pt x="1484" y="435"/>
                    <a:pt x="1504" y="359"/>
                    <a:pt x="1604" y="359"/>
                  </a:cubicBezTo>
                  <a:cubicBezTo>
                    <a:pt x="1702" y="359"/>
                    <a:pt x="1722" y="435"/>
                    <a:pt x="1722" y="554"/>
                  </a:cubicBezTo>
                  <a:cubicBezTo>
                    <a:pt x="1722" y="674"/>
                    <a:pt x="1702" y="750"/>
                    <a:pt x="1604" y="750"/>
                  </a:cubicBezTo>
                  <a:moveTo>
                    <a:pt x="3714" y="104"/>
                  </a:moveTo>
                  <a:cubicBezTo>
                    <a:pt x="3612" y="104"/>
                    <a:pt x="3612" y="104"/>
                    <a:pt x="3612" y="104"/>
                  </a:cubicBezTo>
                  <a:cubicBezTo>
                    <a:pt x="3612" y="0"/>
                    <a:pt x="3612" y="0"/>
                    <a:pt x="3612" y="0"/>
                  </a:cubicBezTo>
                  <a:cubicBezTo>
                    <a:pt x="3714" y="0"/>
                    <a:pt x="3714" y="0"/>
                    <a:pt x="3714" y="0"/>
                  </a:cubicBezTo>
                  <a:lnTo>
                    <a:pt x="3714" y="104"/>
                  </a:lnTo>
                  <a:close/>
                  <a:moveTo>
                    <a:pt x="3604" y="226"/>
                  </a:moveTo>
                  <a:cubicBezTo>
                    <a:pt x="3721" y="226"/>
                    <a:pt x="3721" y="226"/>
                    <a:pt x="3721" y="226"/>
                  </a:cubicBezTo>
                  <a:cubicBezTo>
                    <a:pt x="3721" y="880"/>
                    <a:pt x="3721" y="880"/>
                    <a:pt x="3721" y="880"/>
                  </a:cubicBezTo>
                  <a:cubicBezTo>
                    <a:pt x="3604" y="880"/>
                    <a:pt x="3604" y="880"/>
                    <a:pt x="3604" y="880"/>
                  </a:cubicBezTo>
                  <a:lnTo>
                    <a:pt x="3604" y="226"/>
                  </a:lnTo>
                  <a:close/>
                  <a:moveTo>
                    <a:pt x="308" y="218"/>
                  </a:moveTo>
                  <a:cubicBezTo>
                    <a:pt x="217" y="218"/>
                    <a:pt x="176" y="253"/>
                    <a:pt x="155" y="272"/>
                  </a:cubicBezTo>
                  <a:cubicBezTo>
                    <a:pt x="155" y="0"/>
                    <a:pt x="155" y="0"/>
                    <a:pt x="155" y="0"/>
                  </a:cubicBezTo>
                  <a:cubicBezTo>
                    <a:pt x="0" y="0"/>
                    <a:pt x="0" y="0"/>
                    <a:pt x="0" y="0"/>
                  </a:cubicBezTo>
                  <a:cubicBezTo>
                    <a:pt x="0" y="554"/>
                    <a:pt x="0" y="554"/>
                    <a:pt x="0" y="554"/>
                  </a:cubicBezTo>
                  <a:cubicBezTo>
                    <a:pt x="0" y="761"/>
                    <a:pt x="55" y="891"/>
                    <a:pt x="273" y="891"/>
                  </a:cubicBezTo>
                  <a:cubicBezTo>
                    <a:pt x="498" y="891"/>
                    <a:pt x="547" y="751"/>
                    <a:pt x="547" y="554"/>
                  </a:cubicBezTo>
                  <a:cubicBezTo>
                    <a:pt x="547" y="310"/>
                    <a:pt x="452" y="218"/>
                    <a:pt x="308" y="218"/>
                  </a:cubicBezTo>
                  <a:moveTo>
                    <a:pt x="273" y="750"/>
                  </a:moveTo>
                  <a:cubicBezTo>
                    <a:pt x="174" y="750"/>
                    <a:pt x="154" y="673"/>
                    <a:pt x="154" y="554"/>
                  </a:cubicBezTo>
                  <a:cubicBezTo>
                    <a:pt x="154" y="435"/>
                    <a:pt x="174" y="359"/>
                    <a:pt x="273" y="359"/>
                  </a:cubicBezTo>
                  <a:cubicBezTo>
                    <a:pt x="372" y="359"/>
                    <a:pt x="391" y="435"/>
                    <a:pt x="391" y="554"/>
                  </a:cubicBezTo>
                  <a:cubicBezTo>
                    <a:pt x="391" y="674"/>
                    <a:pt x="372" y="750"/>
                    <a:pt x="273" y="750"/>
                  </a:cubicBezTo>
                  <a:moveTo>
                    <a:pt x="4495" y="218"/>
                  </a:moveTo>
                  <a:cubicBezTo>
                    <a:pt x="4336" y="218"/>
                    <a:pt x="4228" y="319"/>
                    <a:pt x="4228" y="555"/>
                  </a:cubicBezTo>
                  <a:cubicBezTo>
                    <a:pt x="4228" y="791"/>
                    <a:pt x="4336" y="892"/>
                    <a:pt x="4495" y="892"/>
                  </a:cubicBezTo>
                  <a:cubicBezTo>
                    <a:pt x="4655" y="892"/>
                    <a:pt x="4763" y="791"/>
                    <a:pt x="4763" y="555"/>
                  </a:cubicBezTo>
                  <a:cubicBezTo>
                    <a:pt x="4763" y="319"/>
                    <a:pt x="4655" y="218"/>
                    <a:pt x="4495" y="218"/>
                  </a:cubicBezTo>
                  <a:moveTo>
                    <a:pt x="4495" y="786"/>
                  </a:moveTo>
                  <a:cubicBezTo>
                    <a:pt x="4389" y="786"/>
                    <a:pt x="4345" y="717"/>
                    <a:pt x="4345" y="555"/>
                  </a:cubicBezTo>
                  <a:cubicBezTo>
                    <a:pt x="4345" y="393"/>
                    <a:pt x="4389" y="324"/>
                    <a:pt x="4495" y="324"/>
                  </a:cubicBezTo>
                  <a:cubicBezTo>
                    <a:pt x="4602" y="324"/>
                    <a:pt x="4645" y="393"/>
                    <a:pt x="4645" y="555"/>
                  </a:cubicBezTo>
                  <a:cubicBezTo>
                    <a:pt x="4645" y="717"/>
                    <a:pt x="4602" y="786"/>
                    <a:pt x="4495" y="786"/>
                  </a:cubicBezTo>
                  <a:moveTo>
                    <a:pt x="3511" y="780"/>
                  </a:moveTo>
                  <a:cubicBezTo>
                    <a:pt x="3511" y="880"/>
                    <a:pt x="3511" y="880"/>
                    <a:pt x="3511" y="880"/>
                  </a:cubicBezTo>
                  <a:cubicBezTo>
                    <a:pt x="3437" y="880"/>
                    <a:pt x="3437" y="880"/>
                    <a:pt x="3437" y="880"/>
                  </a:cubicBezTo>
                  <a:cubicBezTo>
                    <a:pt x="3330" y="880"/>
                    <a:pt x="3266" y="815"/>
                    <a:pt x="3266" y="705"/>
                  </a:cubicBezTo>
                  <a:cubicBezTo>
                    <a:pt x="3266" y="0"/>
                    <a:pt x="3266" y="0"/>
                    <a:pt x="3266" y="0"/>
                  </a:cubicBezTo>
                  <a:cubicBezTo>
                    <a:pt x="3383" y="0"/>
                    <a:pt x="3383" y="0"/>
                    <a:pt x="3383" y="0"/>
                  </a:cubicBezTo>
                  <a:cubicBezTo>
                    <a:pt x="3383" y="698"/>
                    <a:pt x="3383" y="698"/>
                    <a:pt x="3383" y="698"/>
                  </a:cubicBezTo>
                  <a:cubicBezTo>
                    <a:pt x="3383" y="755"/>
                    <a:pt x="3407" y="780"/>
                    <a:pt x="3460" y="780"/>
                  </a:cubicBezTo>
                  <a:cubicBezTo>
                    <a:pt x="3511" y="780"/>
                    <a:pt x="3511" y="780"/>
                    <a:pt x="3511" y="780"/>
                  </a:cubicBezTo>
                  <a:moveTo>
                    <a:pt x="3182" y="780"/>
                  </a:moveTo>
                  <a:cubicBezTo>
                    <a:pt x="3182" y="880"/>
                    <a:pt x="3182" y="880"/>
                    <a:pt x="3182" y="880"/>
                  </a:cubicBezTo>
                  <a:cubicBezTo>
                    <a:pt x="3108" y="880"/>
                    <a:pt x="3108" y="880"/>
                    <a:pt x="3108" y="880"/>
                  </a:cubicBezTo>
                  <a:cubicBezTo>
                    <a:pt x="3001" y="880"/>
                    <a:pt x="2938" y="815"/>
                    <a:pt x="2938" y="705"/>
                  </a:cubicBezTo>
                  <a:cubicBezTo>
                    <a:pt x="2938" y="0"/>
                    <a:pt x="2938" y="0"/>
                    <a:pt x="2938" y="0"/>
                  </a:cubicBezTo>
                  <a:cubicBezTo>
                    <a:pt x="3055" y="0"/>
                    <a:pt x="3055" y="0"/>
                    <a:pt x="3055" y="0"/>
                  </a:cubicBezTo>
                  <a:cubicBezTo>
                    <a:pt x="3055" y="698"/>
                    <a:pt x="3055" y="698"/>
                    <a:pt x="3055" y="698"/>
                  </a:cubicBezTo>
                  <a:cubicBezTo>
                    <a:pt x="3055" y="755"/>
                    <a:pt x="3078" y="780"/>
                    <a:pt x="3131" y="780"/>
                  </a:cubicBezTo>
                  <a:cubicBezTo>
                    <a:pt x="3182" y="780"/>
                    <a:pt x="3182" y="780"/>
                    <a:pt x="3182" y="780"/>
                  </a:cubicBezTo>
                  <a:moveTo>
                    <a:pt x="816" y="273"/>
                  </a:moveTo>
                  <a:cubicBezTo>
                    <a:pt x="858" y="238"/>
                    <a:pt x="909" y="218"/>
                    <a:pt x="967" y="218"/>
                  </a:cubicBezTo>
                  <a:cubicBezTo>
                    <a:pt x="1111" y="218"/>
                    <a:pt x="1201" y="313"/>
                    <a:pt x="1201" y="465"/>
                  </a:cubicBezTo>
                  <a:cubicBezTo>
                    <a:pt x="1201" y="891"/>
                    <a:pt x="1201" y="891"/>
                    <a:pt x="1201" y="891"/>
                  </a:cubicBezTo>
                  <a:cubicBezTo>
                    <a:pt x="1104" y="891"/>
                    <a:pt x="1046" y="832"/>
                    <a:pt x="1046" y="733"/>
                  </a:cubicBezTo>
                  <a:cubicBezTo>
                    <a:pt x="1046" y="485"/>
                    <a:pt x="1046" y="485"/>
                    <a:pt x="1046" y="485"/>
                  </a:cubicBezTo>
                  <a:cubicBezTo>
                    <a:pt x="1046" y="405"/>
                    <a:pt x="1004" y="360"/>
                    <a:pt x="932" y="360"/>
                  </a:cubicBezTo>
                  <a:cubicBezTo>
                    <a:pt x="859" y="360"/>
                    <a:pt x="816" y="407"/>
                    <a:pt x="816" y="485"/>
                  </a:cubicBezTo>
                  <a:cubicBezTo>
                    <a:pt x="816" y="880"/>
                    <a:pt x="816" y="880"/>
                    <a:pt x="816" y="880"/>
                  </a:cubicBezTo>
                  <a:cubicBezTo>
                    <a:pt x="661" y="880"/>
                    <a:pt x="661" y="880"/>
                    <a:pt x="661" y="880"/>
                  </a:cubicBezTo>
                  <a:cubicBezTo>
                    <a:pt x="661" y="0"/>
                    <a:pt x="661" y="0"/>
                    <a:pt x="661" y="0"/>
                  </a:cubicBezTo>
                  <a:cubicBezTo>
                    <a:pt x="816" y="0"/>
                    <a:pt x="816" y="0"/>
                    <a:pt x="816" y="0"/>
                  </a:cubicBezTo>
                  <a:cubicBezTo>
                    <a:pt x="816" y="273"/>
                    <a:pt x="816" y="273"/>
                    <a:pt x="816" y="273"/>
                  </a:cubicBezTo>
                  <a:moveTo>
                    <a:pt x="2760" y="104"/>
                  </a:moveTo>
                  <a:cubicBezTo>
                    <a:pt x="2657" y="104"/>
                    <a:pt x="2657" y="104"/>
                    <a:pt x="2657" y="104"/>
                  </a:cubicBezTo>
                  <a:cubicBezTo>
                    <a:pt x="2657" y="0"/>
                    <a:pt x="2657" y="0"/>
                    <a:pt x="2657" y="0"/>
                  </a:cubicBezTo>
                  <a:cubicBezTo>
                    <a:pt x="2760" y="0"/>
                    <a:pt x="2760" y="0"/>
                    <a:pt x="2760" y="0"/>
                  </a:cubicBezTo>
                  <a:lnTo>
                    <a:pt x="2760" y="104"/>
                  </a:lnTo>
                  <a:close/>
                  <a:moveTo>
                    <a:pt x="2650" y="226"/>
                  </a:moveTo>
                  <a:cubicBezTo>
                    <a:pt x="2767" y="226"/>
                    <a:pt x="2767" y="226"/>
                    <a:pt x="2767" y="226"/>
                  </a:cubicBezTo>
                  <a:cubicBezTo>
                    <a:pt x="2767" y="880"/>
                    <a:pt x="2767" y="880"/>
                    <a:pt x="2767" y="880"/>
                  </a:cubicBezTo>
                  <a:cubicBezTo>
                    <a:pt x="2650" y="880"/>
                    <a:pt x="2650" y="880"/>
                    <a:pt x="2650" y="880"/>
                  </a:cubicBezTo>
                  <a:lnTo>
                    <a:pt x="2650" y="226"/>
                  </a:lnTo>
                  <a:close/>
                </a:path>
              </a:pathLst>
            </a:custGeom>
            <a:solidFill>
              <a:srgbClr val="454744"/>
            </a:solidFill>
            <a:ln w="9525">
              <a:noFill/>
              <a:round/>
              <a:headEnd/>
              <a:tailEnd/>
            </a:ln>
          </p:spPr>
          <p:txBody>
            <a:bodyPr/>
            <a:lstStyle/>
            <a:p>
              <a:endParaRPr lang="en-AU" sz="1400" dirty="0">
                <a:solidFill>
                  <a:srgbClr val="000000"/>
                </a:solidFill>
              </a:endParaRPr>
            </a:p>
          </p:txBody>
        </p:sp>
        <p:sp>
          <p:nvSpPr>
            <p:cNvPr id="4118" name="Freeform 22" descr="bubbles_02_450dpi"/>
            <p:cNvSpPr>
              <a:spLocks/>
            </p:cNvSpPr>
            <p:nvPr userDrawn="1"/>
          </p:nvSpPr>
          <p:spPr bwMode="blackGray">
            <a:xfrm>
              <a:off x="5124" y="2769"/>
              <a:ext cx="228" cy="393"/>
            </a:xfrm>
            <a:custGeom>
              <a:avLst/>
              <a:gdLst/>
              <a:ahLst/>
              <a:cxnLst>
                <a:cxn ang="0">
                  <a:pos x="326" y="289"/>
                </a:cxn>
                <a:cxn ang="0">
                  <a:pos x="374" y="622"/>
                </a:cxn>
                <a:cxn ang="0">
                  <a:pos x="374" y="622"/>
                </a:cxn>
                <a:cxn ang="0">
                  <a:pos x="0" y="1178"/>
                </a:cxn>
                <a:cxn ang="0">
                  <a:pos x="0" y="1178"/>
                </a:cxn>
                <a:cxn ang="0">
                  <a:pos x="383" y="1561"/>
                </a:cxn>
                <a:cxn ang="0">
                  <a:pos x="383" y="1561"/>
                </a:cxn>
                <a:cxn ang="0">
                  <a:pos x="765" y="1177"/>
                </a:cxn>
                <a:cxn ang="0">
                  <a:pos x="765" y="1177"/>
                </a:cxn>
                <a:cxn ang="0">
                  <a:pos x="678" y="688"/>
                </a:cxn>
                <a:cxn ang="0">
                  <a:pos x="678" y="688"/>
                </a:cxn>
                <a:cxn ang="0">
                  <a:pos x="907" y="291"/>
                </a:cxn>
                <a:cxn ang="0">
                  <a:pos x="907" y="291"/>
                </a:cxn>
                <a:cxn ang="0">
                  <a:pos x="613" y="0"/>
                </a:cxn>
                <a:cxn ang="0">
                  <a:pos x="613" y="0"/>
                </a:cxn>
                <a:cxn ang="0">
                  <a:pos x="326" y="289"/>
                </a:cxn>
              </a:cxnLst>
              <a:rect l="0" t="0" r="r" b="b"/>
              <a:pathLst>
                <a:path w="907" h="1561">
                  <a:moveTo>
                    <a:pt x="326" y="289"/>
                  </a:moveTo>
                  <a:cubicBezTo>
                    <a:pt x="326" y="422"/>
                    <a:pt x="401" y="465"/>
                    <a:pt x="374" y="622"/>
                  </a:cubicBezTo>
                  <a:cubicBezTo>
                    <a:pt x="374" y="622"/>
                    <a:pt x="374" y="622"/>
                    <a:pt x="374" y="622"/>
                  </a:cubicBezTo>
                  <a:cubicBezTo>
                    <a:pt x="339" y="824"/>
                    <a:pt x="0" y="833"/>
                    <a:pt x="0" y="1178"/>
                  </a:cubicBezTo>
                  <a:cubicBezTo>
                    <a:pt x="0" y="1178"/>
                    <a:pt x="0" y="1178"/>
                    <a:pt x="0" y="1178"/>
                  </a:cubicBezTo>
                  <a:cubicBezTo>
                    <a:pt x="0" y="1401"/>
                    <a:pt x="177" y="1561"/>
                    <a:pt x="383" y="1561"/>
                  </a:cubicBezTo>
                  <a:cubicBezTo>
                    <a:pt x="383" y="1561"/>
                    <a:pt x="383" y="1561"/>
                    <a:pt x="383" y="1561"/>
                  </a:cubicBezTo>
                  <a:cubicBezTo>
                    <a:pt x="577" y="1561"/>
                    <a:pt x="765" y="1404"/>
                    <a:pt x="765" y="1177"/>
                  </a:cubicBezTo>
                  <a:cubicBezTo>
                    <a:pt x="765" y="1177"/>
                    <a:pt x="765" y="1177"/>
                    <a:pt x="765" y="1177"/>
                  </a:cubicBezTo>
                  <a:cubicBezTo>
                    <a:pt x="765" y="999"/>
                    <a:pt x="623" y="848"/>
                    <a:pt x="678" y="688"/>
                  </a:cubicBezTo>
                  <a:cubicBezTo>
                    <a:pt x="678" y="688"/>
                    <a:pt x="678" y="688"/>
                    <a:pt x="678" y="688"/>
                  </a:cubicBezTo>
                  <a:cubicBezTo>
                    <a:pt x="735" y="523"/>
                    <a:pt x="907" y="508"/>
                    <a:pt x="907" y="291"/>
                  </a:cubicBezTo>
                  <a:cubicBezTo>
                    <a:pt x="907" y="291"/>
                    <a:pt x="907" y="291"/>
                    <a:pt x="907" y="291"/>
                  </a:cubicBezTo>
                  <a:cubicBezTo>
                    <a:pt x="907" y="115"/>
                    <a:pt x="758" y="0"/>
                    <a:pt x="613" y="0"/>
                  </a:cubicBezTo>
                  <a:cubicBezTo>
                    <a:pt x="613" y="0"/>
                    <a:pt x="613" y="0"/>
                    <a:pt x="613" y="0"/>
                  </a:cubicBezTo>
                  <a:cubicBezTo>
                    <a:pt x="477" y="0"/>
                    <a:pt x="326" y="119"/>
                    <a:pt x="326" y="289"/>
                  </a:cubicBezTo>
                </a:path>
              </a:pathLst>
            </a:custGeom>
            <a:blipFill dpi="0" rotWithShape="1">
              <a:blip r:embed="rId2" cstate="print"/>
              <a:srcRect/>
              <a:stretch>
                <a:fillRect/>
              </a:stretch>
            </a:blipFill>
            <a:ln w="9525">
              <a:noFill/>
              <a:round/>
              <a:headEnd/>
              <a:tailEnd/>
            </a:ln>
          </p:spPr>
          <p:txBody>
            <a:bodyPr/>
            <a:lstStyle/>
            <a:p>
              <a:endParaRPr lang="en-AU" sz="1400" dirty="0">
                <a:solidFill>
                  <a:srgbClr val="000000"/>
                </a:solidFill>
              </a:endParaRPr>
            </a:p>
          </p:txBody>
        </p:sp>
        <p:sp>
          <p:nvSpPr>
            <p:cNvPr id="4119" name="Freeform 23" descr="bubbles_03_450dpi"/>
            <p:cNvSpPr>
              <a:spLocks/>
            </p:cNvSpPr>
            <p:nvPr userDrawn="1"/>
          </p:nvSpPr>
          <p:spPr bwMode="blackGray">
            <a:xfrm>
              <a:off x="5332" y="2720"/>
              <a:ext cx="252" cy="454"/>
            </a:xfrm>
            <a:custGeom>
              <a:avLst/>
              <a:gdLst/>
              <a:ahLst/>
              <a:cxnLst>
                <a:cxn ang="0">
                  <a:pos x="481" y="158"/>
                </a:cxn>
                <a:cxn ang="0">
                  <a:pos x="59" y="1272"/>
                </a:cxn>
                <a:cxn ang="0">
                  <a:pos x="59" y="1272"/>
                </a:cxn>
                <a:cxn ang="0">
                  <a:pos x="297" y="1743"/>
                </a:cxn>
                <a:cxn ang="0">
                  <a:pos x="297" y="1743"/>
                </a:cxn>
                <a:cxn ang="0">
                  <a:pos x="744" y="1470"/>
                </a:cxn>
                <a:cxn ang="0">
                  <a:pos x="744" y="1470"/>
                </a:cxn>
                <a:cxn ang="0">
                  <a:pos x="981" y="311"/>
                </a:cxn>
                <a:cxn ang="0">
                  <a:pos x="981" y="311"/>
                </a:cxn>
                <a:cxn ang="0">
                  <a:pos x="792" y="11"/>
                </a:cxn>
                <a:cxn ang="0">
                  <a:pos x="792" y="11"/>
                </a:cxn>
                <a:cxn ang="0">
                  <a:pos x="719" y="0"/>
                </a:cxn>
                <a:cxn ang="0">
                  <a:pos x="719" y="0"/>
                </a:cxn>
                <a:cxn ang="0">
                  <a:pos x="481" y="158"/>
                </a:cxn>
              </a:cxnLst>
              <a:rect l="0" t="0" r="r" b="b"/>
              <a:pathLst>
                <a:path w="1001" h="1804">
                  <a:moveTo>
                    <a:pt x="481" y="158"/>
                  </a:moveTo>
                  <a:cubicBezTo>
                    <a:pt x="366" y="419"/>
                    <a:pt x="146" y="995"/>
                    <a:pt x="59" y="1272"/>
                  </a:cubicBezTo>
                  <a:cubicBezTo>
                    <a:pt x="59" y="1272"/>
                    <a:pt x="59" y="1272"/>
                    <a:pt x="59" y="1272"/>
                  </a:cubicBezTo>
                  <a:cubicBezTo>
                    <a:pt x="0" y="1460"/>
                    <a:pt x="104" y="1694"/>
                    <a:pt x="297" y="1743"/>
                  </a:cubicBezTo>
                  <a:cubicBezTo>
                    <a:pt x="297" y="1743"/>
                    <a:pt x="297" y="1743"/>
                    <a:pt x="297" y="1743"/>
                  </a:cubicBezTo>
                  <a:cubicBezTo>
                    <a:pt x="538" y="1804"/>
                    <a:pt x="703" y="1617"/>
                    <a:pt x="744" y="1470"/>
                  </a:cubicBezTo>
                  <a:cubicBezTo>
                    <a:pt x="744" y="1470"/>
                    <a:pt x="744" y="1470"/>
                    <a:pt x="744" y="1470"/>
                  </a:cubicBezTo>
                  <a:cubicBezTo>
                    <a:pt x="785" y="1325"/>
                    <a:pt x="938" y="639"/>
                    <a:pt x="981" y="311"/>
                  </a:cubicBezTo>
                  <a:cubicBezTo>
                    <a:pt x="981" y="311"/>
                    <a:pt x="981" y="311"/>
                    <a:pt x="981" y="311"/>
                  </a:cubicBezTo>
                  <a:cubicBezTo>
                    <a:pt x="1001" y="161"/>
                    <a:pt x="923" y="47"/>
                    <a:pt x="792" y="11"/>
                  </a:cubicBezTo>
                  <a:cubicBezTo>
                    <a:pt x="792" y="11"/>
                    <a:pt x="792" y="11"/>
                    <a:pt x="792" y="11"/>
                  </a:cubicBezTo>
                  <a:cubicBezTo>
                    <a:pt x="768" y="4"/>
                    <a:pt x="743" y="0"/>
                    <a:pt x="719" y="0"/>
                  </a:cubicBezTo>
                  <a:cubicBezTo>
                    <a:pt x="719" y="0"/>
                    <a:pt x="719" y="0"/>
                    <a:pt x="719" y="0"/>
                  </a:cubicBezTo>
                  <a:cubicBezTo>
                    <a:pt x="616" y="0"/>
                    <a:pt x="524" y="60"/>
                    <a:pt x="481" y="158"/>
                  </a:cubicBezTo>
                </a:path>
              </a:pathLst>
            </a:custGeom>
            <a:blipFill dpi="0" rotWithShape="1">
              <a:blip r:embed="rId3" cstate="print"/>
              <a:srcRect/>
              <a:stretch>
                <a:fillRect/>
              </a:stretch>
            </a:blipFill>
            <a:ln w="9525">
              <a:noFill/>
              <a:round/>
              <a:headEnd/>
              <a:tailEnd/>
            </a:ln>
          </p:spPr>
          <p:txBody>
            <a:bodyPr/>
            <a:lstStyle/>
            <a:p>
              <a:endParaRPr lang="en-AU" sz="1400" dirty="0">
                <a:solidFill>
                  <a:srgbClr val="000000"/>
                </a:solidFill>
              </a:endParaRPr>
            </a:p>
          </p:txBody>
        </p:sp>
        <p:sp>
          <p:nvSpPr>
            <p:cNvPr id="4120" name="Freeform 24" descr="bubbles_01a_450dpi"/>
            <p:cNvSpPr>
              <a:spLocks/>
            </p:cNvSpPr>
            <p:nvPr userDrawn="1"/>
          </p:nvSpPr>
          <p:spPr bwMode="blackGray">
            <a:xfrm>
              <a:off x="4924" y="2980"/>
              <a:ext cx="175" cy="177"/>
            </a:xfrm>
            <a:custGeom>
              <a:avLst/>
              <a:gdLst/>
              <a:ahLst/>
              <a:cxnLst>
                <a:cxn ang="0">
                  <a:pos x="0" y="351"/>
                </a:cxn>
                <a:cxn ang="0">
                  <a:pos x="349" y="702"/>
                </a:cxn>
                <a:cxn ang="0">
                  <a:pos x="349" y="702"/>
                </a:cxn>
                <a:cxn ang="0">
                  <a:pos x="698" y="351"/>
                </a:cxn>
                <a:cxn ang="0">
                  <a:pos x="698" y="351"/>
                </a:cxn>
                <a:cxn ang="0">
                  <a:pos x="349" y="0"/>
                </a:cxn>
                <a:cxn ang="0">
                  <a:pos x="349" y="0"/>
                </a:cxn>
                <a:cxn ang="0">
                  <a:pos x="0" y="351"/>
                </a:cxn>
              </a:cxnLst>
              <a:rect l="0" t="0" r="r" b="b"/>
              <a:pathLst>
                <a:path w="698" h="702">
                  <a:moveTo>
                    <a:pt x="0" y="351"/>
                  </a:moveTo>
                  <a:cubicBezTo>
                    <a:pt x="0" y="545"/>
                    <a:pt x="156" y="702"/>
                    <a:pt x="349" y="702"/>
                  </a:cubicBezTo>
                  <a:cubicBezTo>
                    <a:pt x="349" y="702"/>
                    <a:pt x="349" y="702"/>
                    <a:pt x="349" y="702"/>
                  </a:cubicBezTo>
                  <a:cubicBezTo>
                    <a:pt x="542" y="702"/>
                    <a:pt x="698" y="545"/>
                    <a:pt x="698" y="351"/>
                  </a:cubicBezTo>
                  <a:cubicBezTo>
                    <a:pt x="698" y="351"/>
                    <a:pt x="698" y="351"/>
                    <a:pt x="698" y="351"/>
                  </a:cubicBezTo>
                  <a:cubicBezTo>
                    <a:pt x="698" y="157"/>
                    <a:pt x="542" y="0"/>
                    <a:pt x="349" y="0"/>
                  </a:cubicBezTo>
                  <a:cubicBezTo>
                    <a:pt x="349" y="0"/>
                    <a:pt x="349" y="0"/>
                    <a:pt x="349" y="0"/>
                  </a:cubicBezTo>
                  <a:cubicBezTo>
                    <a:pt x="156" y="0"/>
                    <a:pt x="0" y="157"/>
                    <a:pt x="0" y="351"/>
                  </a:cubicBezTo>
                </a:path>
              </a:pathLst>
            </a:custGeom>
            <a:blipFill dpi="0" rotWithShape="1">
              <a:blip r:embed="rId4" cstate="print"/>
              <a:srcRect/>
              <a:stretch>
                <a:fillRect/>
              </a:stretch>
            </a:blipFill>
            <a:ln w="9525">
              <a:noFill/>
              <a:round/>
              <a:headEnd/>
              <a:tailEnd/>
            </a:ln>
          </p:spPr>
          <p:txBody>
            <a:bodyPr/>
            <a:lstStyle/>
            <a:p>
              <a:endParaRPr lang="en-AU" sz="1400" dirty="0">
                <a:solidFill>
                  <a:srgbClr val="000000"/>
                </a:solidFill>
              </a:endParaRPr>
            </a:p>
          </p:txBody>
        </p:sp>
        <p:sp>
          <p:nvSpPr>
            <p:cNvPr id="4121" name="Freeform 25" descr="bubbles_01b_450dpi"/>
            <p:cNvSpPr>
              <a:spLocks/>
            </p:cNvSpPr>
            <p:nvPr userDrawn="1"/>
          </p:nvSpPr>
          <p:spPr bwMode="blackGray">
            <a:xfrm>
              <a:off x="5012" y="2837"/>
              <a:ext cx="122" cy="122"/>
            </a:xfrm>
            <a:custGeom>
              <a:avLst/>
              <a:gdLst/>
              <a:ahLst/>
              <a:cxnLst>
                <a:cxn ang="0">
                  <a:pos x="0" y="243"/>
                </a:cxn>
                <a:cxn ang="0">
                  <a:pos x="242" y="487"/>
                </a:cxn>
                <a:cxn ang="0">
                  <a:pos x="242" y="487"/>
                </a:cxn>
                <a:cxn ang="0">
                  <a:pos x="484" y="243"/>
                </a:cxn>
                <a:cxn ang="0">
                  <a:pos x="484" y="243"/>
                </a:cxn>
                <a:cxn ang="0">
                  <a:pos x="242" y="0"/>
                </a:cxn>
                <a:cxn ang="0">
                  <a:pos x="242" y="0"/>
                </a:cxn>
                <a:cxn ang="0">
                  <a:pos x="0" y="243"/>
                </a:cxn>
              </a:cxnLst>
              <a:rect l="0" t="0" r="r" b="b"/>
              <a:pathLst>
                <a:path w="484" h="487">
                  <a:moveTo>
                    <a:pt x="0" y="243"/>
                  </a:moveTo>
                  <a:cubicBezTo>
                    <a:pt x="0" y="378"/>
                    <a:pt x="108" y="487"/>
                    <a:pt x="242" y="487"/>
                  </a:cubicBezTo>
                  <a:cubicBezTo>
                    <a:pt x="242" y="487"/>
                    <a:pt x="242" y="487"/>
                    <a:pt x="242" y="487"/>
                  </a:cubicBezTo>
                  <a:cubicBezTo>
                    <a:pt x="376" y="487"/>
                    <a:pt x="484" y="378"/>
                    <a:pt x="484" y="243"/>
                  </a:cubicBezTo>
                  <a:cubicBezTo>
                    <a:pt x="484" y="243"/>
                    <a:pt x="484" y="243"/>
                    <a:pt x="484" y="243"/>
                  </a:cubicBezTo>
                  <a:cubicBezTo>
                    <a:pt x="484" y="109"/>
                    <a:pt x="376" y="0"/>
                    <a:pt x="242" y="0"/>
                  </a:cubicBezTo>
                  <a:cubicBezTo>
                    <a:pt x="242" y="0"/>
                    <a:pt x="242" y="0"/>
                    <a:pt x="242" y="0"/>
                  </a:cubicBezTo>
                  <a:cubicBezTo>
                    <a:pt x="108" y="0"/>
                    <a:pt x="0" y="109"/>
                    <a:pt x="0" y="243"/>
                  </a:cubicBezTo>
                </a:path>
              </a:pathLst>
            </a:custGeom>
            <a:blipFill dpi="0" rotWithShape="1">
              <a:blip r:embed="rId5" cstate="print"/>
              <a:srcRect/>
              <a:stretch>
                <a:fillRect/>
              </a:stretch>
            </a:blipFill>
            <a:ln w="9525">
              <a:noFill/>
              <a:round/>
              <a:headEnd/>
              <a:tailEnd/>
            </a:ln>
          </p:spPr>
          <p:txBody>
            <a:bodyPr/>
            <a:lstStyle/>
            <a:p>
              <a:endParaRPr lang="en-AU" sz="1400" dirty="0">
                <a:solidFill>
                  <a:srgbClr val="000000"/>
                </a:solidFill>
              </a:endParaRPr>
            </a:p>
          </p:txBody>
        </p:sp>
      </p:grpSp>
      <p:sp>
        <p:nvSpPr>
          <p:cNvPr id="4125" name="Rectangle 29"/>
          <p:cNvSpPr>
            <a:spLocks noChangeArrowheads="1"/>
          </p:cNvSpPr>
          <p:nvPr/>
        </p:nvSpPr>
        <p:spPr bwMode="gray">
          <a:xfrm>
            <a:off x="109538" y="3767138"/>
            <a:ext cx="8924925" cy="42862"/>
          </a:xfrm>
          <a:prstGeom prst="rect">
            <a:avLst/>
          </a:prstGeom>
          <a:solidFill>
            <a:schemeClr val="bg2"/>
          </a:solidFill>
          <a:ln w="9525" algn="ctr">
            <a:noFill/>
            <a:miter lim="800000"/>
            <a:headEnd/>
            <a:tailEnd/>
          </a:ln>
          <a:effectLst/>
        </p:spPr>
        <p:txBody>
          <a:bodyPr wrap="none" lIns="0" tIns="0" rIns="0" bIns="0" anchor="ctr"/>
          <a:lstStyle/>
          <a:p>
            <a:endParaRPr lang="en-AU" sz="1400" dirty="0">
              <a:solidFill>
                <a:srgbClr val="000000"/>
              </a:solidFill>
            </a:endParaRPr>
          </a:p>
        </p:txBody>
      </p:sp>
      <p:sp>
        <p:nvSpPr>
          <p:cNvPr id="4099" name="Rectangle 3"/>
          <p:cNvSpPr>
            <a:spLocks noGrp="1" noChangeArrowheads="1"/>
          </p:cNvSpPr>
          <p:nvPr>
            <p:ph type="ctrTitle" hasCustomPrompt="1"/>
          </p:nvPr>
        </p:nvSpPr>
        <p:spPr>
          <a:xfrm>
            <a:off x="512763" y="328613"/>
            <a:ext cx="7772400" cy="1085850"/>
          </a:xfrm>
        </p:spPr>
        <p:txBody>
          <a:bodyPr anchor="t"/>
          <a:lstStyle>
            <a:lvl1pPr>
              <a:defRPr sz="4000">
                <a:solidFill>
                  <a:schemeClr val="accent1"/>
                </a:solidFill>
              </a:defRPr>
            </a:lvl1pPr>
          </a:lstStyle>
          <a:p>
            <a:r>
              <a:rPr lang="en-AU" dirty="0" smtClean="0"/>
              <a:t>Presentation Title</a:t>
            </a:r>
            <a:endParaRPr lang="en-AU" dirty="0"/>
          </a:p>
        </p:txBody>
      </p:sp>
      <p:sp>
        <p:nvSpPr>
          <p:cNvPr id="4100" name="Rectangle 4"/>
          <p:cNvSpPr>
            <a:spLocks noGrp="1" noChangeArrowheads="1"/>
          </p:cNvSpPr>
          <p:nvPr>
            <p:ph type="subTitle" idx="1" hasCustomPrompt="1"/>
          </p:nvPr>
        </p:nvSpPr>
        <p:spPr>
          <a:xfrm>
            <a:off x="508000" y="1570038"/>
            <a:ext cx="7781925" cy="1752600"/>
          </a:xfrm>
        </p:spPr>
        <p:txBody>
          <a:bodyPr/>
          <a:lstStyle>
            <a:lvl1pPr marL="0" indent="0">
              <a:lnSpc>
                <a:spcPct val="85000"/>
              </a:lnSpc>
              <a:buFont typeface="Wingdings" pitchFamily="2" charset="2"/>
              <a:buNone/>
              <a:defRPr b="1">
                <a:solidFill>
                  <a:schemeClr val="tx1"/>
                </a:solidFill>
              </a:defRPr>
            </a:lvl1pPr>
          </a:lstStyle>
          <a:p>
            <a:r>
              <a:rPr lang="en-AU" dirty="0" smtClean="0"/>
              <a:t>Name</a:t>
            </a:r>
            <a:br>
              <a:rPr lang="en-AU" dirty="0" smtClean="0"/>
            </a:br>
            <a:r>
              <a:rPr lang="en-AU" dirty="0" smtClean="0"/>
              <a:t>Position, Department</a:t>
            </a:r>
            <a:br>
              <a:rPr lang="en-AU" dirty="0" smtClean="0"/>
            </a:br>
            <a:r>
              <a:rPr lang="en-AU" dirty="0" smtClean="0"/>
              <a:t>Month Date, Year</a:t>
            </a:r>
            <a:endParaRPr lang="en-AU" dirty="0"/>
          </a:p>
        </p:txBody>
      </p:sp>
    </p:spTree>
    <p:extLst>
      <p:ext uri="{BB962C8B-B14F-4D97-AF65-F5344CB8AC3E}">
        <p14:creationId xmlns:p14="http://schemas.microsoft.com/office/powerpoint/2010/main" val="2102944447"/>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Text &amp; Pictur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09538" y="109538"/>
            <a:ext cx="8924925" cy="3619500"/>
          </a:xfrm>
        </p:spPr>
        <p:txBody>
          <a:bodyPr anchor="t" anchorCtr="0"/>
          <a:lstStyle>
            <a:lvl1pPr algn="ctr">
              <a:buFontTx/>
              <a:buNone/>
              <a:defRPr/>
            </a:lvl1pPr>
          </a:lstStyle>
          <a:p>
            <a:r>
              <a:rPr lang="en-US" dirty="0" smtClean="0"/>
              <a:t>Click icon to add picture</a:t>
            </a:r>
            <a:endParaRPr lang="en-AU" dirty="0"/>
          </a:p>
        </p:txBody>
      </p:sp>
      <p:sp>
        <p:nvSpPr>
          <p:cNvPr id="19460" name="Rectangle 4"/>
          <p:cNvSpPr>
            <a:spLocks noGrp="1" noChangeArrowheads="1"/>
          </p:cNvSpPr>
          <p:nvPr>
            <p:ph type="ctrTitle" hasCustomPrompt="1"/>
          </p:nvPr>
        </p:nvSpPr>
        <p:spPr>
          <a:xfrm>
            <a:off x="503238" y="3916363"/>
            <a:ext cx="6324600" cy="1708150"/>
          </a:xfrm>
        </p:spPr>
        <p:txBody>
          <a:bodyPr anchor="t" anchorCtr="0"/>
          <a:lstStyle>
            <a:lvl1pPr algn="l" rtl="0" fontAlgn="base">
              <a:lnSpc>
                <a:spcPct val="83000"/>
              </a:lnSpc>
              <a:spcBef>
                <a:spcPct val="0"/>
              </a:spcBef>
              <a:spcAft>
                <a:spcPct val="0"/>
              </a:spcAft>
              <a:defRPr lang="en-AU" sz="4000" b="1" dirty="0">
                <a:solidFill>
                  <a:schemeClr val="accent1"/>
                </a:solidFill>
                <a:latin typeface="+mj-lt"/>
                <a:ea typeface="+mj-ea"/>
                <a:cs typeface="+mj-cs"/>
              </a:defRPr>
            </a:lvl1pPr>
          </a:lstStyle>
          <a:p>
            <a:r>
              <a:rPr lang="en-AU" dirty="0" smtClean="0"/>
              <a:t>Presentation Title</a:t>
            </a:r>
            <a:endParaRPr lang="en-AU" dirty="0"/>
          </a:p>
        </p:txBody>
      </p:sp>
      <p:sp>
        <p:nvSpPr>
          <p:cNvPr id="19461" name="Rectangle 5"/>
          <p:cNvSpPr>
            <a:spLocks noGrp="1" noChangeArrowheads="1"/>
          </p:cNvSpPr>
          <p:nvPr>
            <p:ph type="subTitle" idx="1" hasCustomPrompt="1"/>
          </p:nvPr>
        </p:nvSpPr>
        <p:spPr>
          <a:xfrm>
            <a:off x="508000" y="5713413"/>
            <a:ext cx="6330950" cy="655637"/>
          </a:xfrm>
        </p:spPr>
        <p:txBody>
          <a:bodyPr/>
          <a:lstStyle>
            <a:lvl1pPr marL="0" indent="0">
              <a:lnSpc>
                <a:spcPct val="85000"/>
              </a:lnSpc>
              <a:buFont typeface="Wingdings" pitchFamily="2" charset="2"/>
              <a:buNone/>
              <a:defRPr b="1"/>
            </a:lvl1pPr>
          </a:lstStyle>
          <a:p>
            <a:r>
              <a:rPr lang="en-AU" dirty="0" smtClean="0"/>
              <a:t>Name</a:t>
            </a:r>
            <a:br>
              <a:rPr lang="en-AU" dirty="0" smtClean="0"/>
            </a:br>
            <a:r>
              <a:rPr lang="en-AU" dirty="0" smtClean="0"/>
              <a:t>Position, Department</a:t>
            </a:r>
            <a:br>
              <a:rPr lang="en-AU" dirty="0" smtClean="0"/>
            </a:br>
            <a:r>
              <a:rPr lang="en-AU" dirty="0" smtClean="0"/>
              <a:t>Month Date, Year</a:t>
            </a:r>
            <a:endParaRPr lang="en-AU" dirty="0"/>
          </a:p>
        </p:txBody>
      </p:sp>
      <p:grpSp>
        <p:nvGrpSpPr>
          <p:cNvPr id="2" name="Group 7"/>
          <p:cNvGrpSpPr>
            <a:grpSpLocks/>
          </p:cNvGrpSpPr>
          <p:nvPr/>
        </p:nvGrpSpPr>
        <p:grpSpPr bwMode="auto">
          <a:xfrm>
            <a:off x="7023100" y="4846638"/>
            <a:ext cx="1882775" cy="1425575"/>
            <a:chOff x="4211" y="2720"/>
            <a:chExt cx="1373" cy="1033"/>
          </a:xfrm>
        </p:grpSpPr>
        <p:sp>
          <p:nvSpPr>
            <p:cNvPr id="19464" name="Freeform 8"/>
            <p:cNvSpPr>
              <a:spLocks noEditPoints="1"/>
            </p:cNvSpPr>
            <p:nvPr userDrawn="1"/>
          </p:nvSpPr>
          <p:spPr bwMode="gray">
            <a:xfrm>
              <a:off x="4223" y="3576"/>
              <a:ext cx="1344" cy="177"/>
            </a:xfrm>
            <a:custGeom>
              <a:avLst/>
              <a:gdLst/>
              <a:ahLst/>
              <a:cxnLst>
                <a:cxn ang="0">
                  <a:pos x="1148" y="176"/>
                </a:cxn>
                <a:cxn ang="0">
                  <a:pos x="1275" y="481"/>
                </a:cxn>
                <a:cxn ang="0">
                  <a:pos x="1272" y="176"/>
                </a:cxn>
                <a:cxn ang="0">
                  <a:pos x="4206" y="390"/>
                </a:cxn>
                <a:cxn ang="0">
                  <a:pos x="4010" y="426"/>
                </a:cxn>
                <a:cxn ang="0">
                  <a:pos x="4212" y="535"/>
                </a:cxn>
                <a:cxn ang="0">
                  <a:pos x="4769" y="390"/>
                </a:cxn>
                <a:cxn ang="0">
                  <a:pos x="4573" y="426"/>
                </a:cxn>
                <a:cxn ang="0">
                  <a:pos x="4775" y="535"/>
                </a:cxn>
                <a:cxn ang="0">
                  <a:pos x="73" y="233"/>
                </a:cxn>
                <a:cxn ang="0">
                  <a:pos x="4" y="259"/>
                </a:cxn>
                <a:cxn ang="0">
                  <a:pos x="178" y="239"/>
                </a:cxn>
                <a:cxn ang="0">
                  <a:pos x="252" y="328"/>
                </a:cxn>
                <a:cxn ang="0">
                  <a:pos x="436" y="460"/>
                </a:cxn>
                <a:cxn ang="0">
                  <a:pos x="324" y="170"/>
                </a:cxn>
                <a:cxn ang="0">
                  <a:pos x="601" y="391"/>
                </a:cxn>
                <a:cxn ang="0">
                  <a:pos x="486" y="521"/>
                </a:cxn>
                <a:cxn ang="0">
                  <a:pos x="604" y="321"/>
                </a:cxn>
                <a:cxn ang="0">
                  <a:pos x="686" y="243"/>
                </a:cxn>
                <a:cxn ang="0">
                  <a:pos x="890" y="226"/>
                </a:cxn>
                <a:cxn ang="0">
                  <a:pos x="890" y="541"/>
                </a:cxn>
                <a:cxn ang="0">
                  <a:pos x="1575" y="170"/>
                </a:cxn>
                <a:cxn ang="0">
                  <a:pos x="1405" y="259"/>
                </a:cxn>
                <a:cxn ang="0">
                  <a:pos x="1579" y="239"/>
                </a:cxn>
                <a:cxn ang="0">
                  <a:pos x="1827" y="525"/>
                </a:cxn>
                <a:cxn ang="0">
                  <a:pos x="1754" y="229"/>
                </a:cxn>
                <a:cxn ang="0">
                  <a:pos x="1583" y="359"/>
                </a:cxn>
                <a:cxn ang="0">
                  <a:pos x="2026" y="252"/>
                </a:cxn>
                <a:cxn ang="0">
                  <a:pos x="2223" y="307"/>
                </a:cxn>
                <a:cxn ang="0">
                  <a:pos x="2413" y="354"/>
                </a:cxn>
                <a:cxn ang="0">
                  <a:pos x="2413" y="354"/>
                </a:cxn>
                <a:cxn ang="0">
                  <a:pos x="2562" y="527"/>
                </a:cxn>
                <a:cxn ang="0">
                  <a:pos x="2469" y="691"/>
                </a:cxn>
                <a:cxn ang="0">
                  <a:pos x="2562" y="229"/>
                </a:cxn>
                <a:cxn ang="0">
                  <a:pos x="3554" y="321"/>
                </a:cxn>
                <a:cxn ang="0">
                  <a:pos x="3498" y="541"/>
                </a:cxn>
                <a:cxn ang="0">
                  <a:pos x="3418" y="377"/>
                </a:cxn>
                <a:cxn ang="0">
                  <a:pos x="4958" y="233"/>
                </a:cxn>
                <a:cxn ang="0">
                  <a:pos x="4889" y="259"/>
                </a:cxn>
                <a:cxn ang="0">
                  <a:pos x="5063" y="239"/>
                </a:cxn>
                <a:cxn ang="0">
                  <a:pos x="5136" y="328"/>
                </a:cxn>
                <a:cxn ang="0">
                  <a:pos x="5320" y="460"/>
                </a:cxn>
                <a:cxn ang="0">
                  <a:pos x="5209" y="170"/>
                </a:cxn>
                <a:cxn ang="0">
                  <a:pos x="2848" y="231"/>
                </a:cxn>
                <a:cxn ang="0">
                  <a:pos x="2959" y="485"/>
                </a:cxn>
                <a:cxn ang="0">
                  <a:pos x="2921" y="176"/>
                </a:cxn>
                <a:cxn ang="0">
                  <a:pos x="4375" y="231"/>
                </a:cxn>
                <a:cxn ang="0">
                  <a:pos x="4486" y="485"/>
                </a:cxn>
                <a:cxn ang="0">
                  <a:pos x="4448" y="176"/>
                </a:cxn>
                <a:cxn ang="0">
                  <a:pos x="1969" y="68"/>
                </a:cxn>
                <a:cxn ang="0">
                  <a:pos x="3104" y="323"/>
                </a:cxn>
                <a:cxn ang="0">
                  <a:pos x="3300" y="285"/>
                </a:cxn>
                <a:cxn ang="0">
                  <a:pos x="3104" y="159"/>
                </a:cxn>
                <a:cxn ang="0">
                  <a:pos x="3831" y="231"/>
                </a:cxn>
                <a:cxn ang="0">
                  <a:pos x="3903" y="110"/>
                </a:cxn>
                <a:cxn ang="0">
                  <a:pos x="3927" y="0"/>
                </a:cxn>
              </a:cxnLst>
              <a:rect l="0" t="0" r="r" b="b"/>
              <a:pathLst>
                <a:path w="5343" h="691">
                  <a:moveTo>
                    <a:pt x="1272" y="176"/>
                  </a:moveTo>
                  <a:cubicBezTo>
                    <a:pt x="1272" y="390"/>
                    <a:pt x="1272" y="390"/>
                    <a:pt x="1272" y="390"/>
                  </a:cubicBezTo>
                  <a:cubicBezTo>
                    <a:pt x="1272" y="448"/>
                    <a:pt x="1247" y="480"/>
                    <a:pt x="1202" y="480"/>
                  </a:cubicBezTo>
                  <a:cubicBezTo>
                    <a:pt x="1202" y="480"/>
                    <a:pt x="1202" y="480"/>
                    <a:pt x="1202" y="480"/>
                  </a:cubicBezTo>
                  <a:cubicBezTo>
                    <a:pt x="1167" y="480"/>
                    <a:pt x="1148" y="457"/>
                    <a:pt x="1148" y="404"/>
                  </a:cubicBezTo>
                  <a:cubicBezTo>
                    <a:pt x="1148" y="404"/>
                    <a:pt x="1148" y="404"/>
                    <a:pt x="1148" y="404"/>
                  </a:cubicBezTo>
                  <a:cubicBezTo>
                    <a:pt x="1148" y="176"/>
                    <a:pt x="1148" y="176"/>
                    <a:pt x="1148" y="176"/>
                  </a:cubicBezTo>
                  <a:cubicBezTo>
                    <a:pt x="1075" y="176"/>
                    <a:pt x="1075" y="176"/>
                    <a:pt x="1075" y="176"/>
                  </a:cubicBezTo>
                  <a:cubicBezTo>
                    <a:pt x="1075" y="426"/>
                    <a:pt x="1075" y="426"/>
                    <a:pt x="1075" y="426"/>
                  </a:cubicBezTo>
                  <a:cubicBezTo>
                    <a:pt x="1075" y="505"/>
                    <a:pt x="1119" y="541"/>
                    <a:pt x="1181" y="541"/>
                  </a:cubicBezTo>
                  <a:cubicBezTo>
                    <a:pt x="1181" y="541"/>
                    <a:pt x="1181" y="541"/>
                    <a:pt x="1181" y="541"/>
                  </a:cubicBezTo>
                  <a:cubicBezTo>
                    <a:pt x="1228" y="541"/>
                    <a:pt x="1258" y="517"/>
                    <a:pt x="1274" y="481"/>
                  </a:cubicBezTo>
                  <a:cubicBezTo>
                    <a:pt x="1274" y="481"/>
                    <a:pt x="1274" y="481"/>
                    <a:pt x="1274" y="481"/>
                  </a:cubicBezTo>
                  <a:cubicBezTo>
                    <a:pt x="1275" y="481"/>
                    <a:pt x="1275" y="481"/>
                    <a:pt x="1275" y="481"/>
                  </a:cubicBezTo>
                  <a:cubicBezTo>
                    <a:pt x="1275" y="485"/>
                    <a:pt x="1277" y="533"/>
                    <a:pt x="1277" y="535"/>
                  </a:cubicBezTo>
                  <a:cubicBezTo>
                    <a:pt x="1277" y="535"/>
                    <a:pt x="1277" y="535"/>
                    <a:pt x="1277" y="535"/>
                  </a:cubicBezTo>
                  <a:cubicBezTo>
                    <a:pt x="1347" y="535"/>
                    <a:pt x="1347" y="535"/>
                    <a:pt x="1347" y="535"/>
                  </a:cubicBezTo>
                  <a:cubicBezTo>
                    <a:pt x="1346" y="514"/>
                    <a:pt x="1344" y="488"/>
                    <a:pt x="1344" y="459"/>
                  </a:cubicBezTo>
                  <a:cubicBezTo>
                    <a:pt x="1344" y="459"/>
                    <a:pt x="1344" y="459"/>
                    <a:pt x="1344" y="459"/>
                  </a:cubicBezTo>
                  <a:cubicBezTo>
                    <a:pt x="1344" y="176"/>
                    <a:pt x="1344" y="176"/>
                    <a:pt x="1344" y="176"/>
                  </a:cubicBezTo>
                  <a:lnTo>
                    <a:pt x="1272" y="176"/>
                  </a:lnTo>
                  <a:close/>
                  <a:moveTo>
                    <a:pt x="1891" y="535"/>
                  </a:moveTo>
                  <a:cubicBezTo>
                    <a:pt x="1964" y="535"/>
                    <a:pt x="1964" y="535"/>
                    <a:pt x="1964" y="535"/>
                  </a:cubicBezTo>
                  <a:cubicBezTo>
                    <a:pt x="1964" y="176"/>
                    <a:pt x="1964" y="176"/>
                    <a:pt x="1964" y="176"/>
                  </a:cubicBezTo>
                  <a:cubicBezTo>
                    <a:pt x="1891" y="176"/>
                    <a:pt x="1891" y="176"/>
                    <a:pt x="1891" y="176"/>
                  </a:cubicBezTo>
                  <a:lnTo>
                    <a:pt x="1891" y="535"/>
                  </a:lnTo>
                  <a:close/>
                  <a:moveTo>
                    <a:pt x="4206" y="176"/>
                  </a:moveTo>
                  <a:cubicBezTo>
                    <a:pt x="4206" y="390"/>
                    <a:pt x="4206" y="390"/>
                    <a:pt x="4206" y="390"/>
                  </a:cubicBezTo>
                  <a:cubicBezTo>
                    <a:pt x="4206" y="448"/>
                    <a:pt x="4181" y="480"/>
                    <a:pt x="4136" y="480"/>
                  </a:cubicBezTo>
                  <a:cubicBezTo>
                    <a:pt x="4136" y="480"/>
                    <a:pt x="4136" y="480"/>
                    <a:pt x="4136" y="480"/>
                  </a:cubicBezTo>
                  <a:cubicBezTo>
                    <a:pt x="4101" y="480"/>
                    <a:pt x="4082" y="457"/>
                    <a:pt x="4082" y="404"/>
                  </a:cubicBezTo>
                  <a:cubicBezTo>
                    <a:pt x="4082" y="404"/>
                    <a:pt x="4082" y="404"/>
                    <a:pt x="4082" y="404"/>
                  </a:cubicBezTo>
                  <a:cubicBezTo>
                    <a:pt x="4082" y="176"/>
                    <a:pt x="4082" y="176"/>
                    <a:pt x="4082" y="176"/>
                  </a:cubicBezTo>
                  <a:cubicBezTo>
                    <a:pt x="4010" y="176"/>
                    <a:pt x="4010" y="176"/>
                    <a:pt x="4010" y="176"/>
                  </a:cubicBezTo>
                  <a:cubicBezTo>
                    <a:pt x="4010" y="426"/>
                    <a:pt x="4010" y="426"/>
                    <a:pt x="4010" y="426"/>
                  </a:cubicBezTo>
                  <a:cubicBezTo>
                    <a:pt x="4010" y="505"/>
                    <a:pt x="4053" y="541"/>
                    <a:pt x="4116" y="541"/>
                  </a:cubicBezTo>
                  <a:cubicBezTo>
                    <a:pt x="4116" y="541"/>
                    <a:pt x="4116" y="541"/>
                    <a:pt x="4116" y="541"/>
                  </a:cubicBezTo>
                  <a:cubicBezTo>
                    <a:pt x="4163" y="541"/>
                    <a:pt x="4192" y="517"/>
                    <a:pt x="4208" y="481"/>
                  </a:cubicBezTo>
                  <a:cubicBezTo>
                    <a:pt x="4208" y="481"/>
                    <a:pt x="4208" y="481"/>
                    <a:pt x="4208" y="481"/>
                  </a:cubicBezTo>
                  <a:cubicBezTo>
                    <a:pt x="4210" y="481"/>
                    <a:pt x="4210" y="481"/>
                    <a:pt x="4210" y="481"/>
                  </a:cubicBezTo>
                  <a:cubicBezTo>
                    <a:pt x="4210" y="485"/>
                    <a:pt x="4211" y="533"/>
                    <a:pt x="4212" y="535"/>
                  </a:cubicBezTo>
                  <a:cubicBezTo>
                    <a:pt x="4212" y="535"/>
                    <a:pt x="4212" y="535"/>
                    <a:pt x="4212" y="535"/>
                  </a:cubicBezTo>
                  <a:cubicBezTo>
                    <a:pt x="4281" y="535"/>
                    <a:pt x="4281" y="535"/>
                    <a:pt x="4281" y="535"/>
                  </a:cubicBezTo>
                  <a:cubicBezTo>
                    <a:pt x="4280" y="514"/>
                    <a:pt x="4278" y="488"/>
                    <a:pt x="4278" y="459"/>
                  </a:cubicBezTo>
                  <a:cubicBezTo>
                    <a:pt x="4278" y="459"/>
                    <a:pt x="4278" y="459"/>
                    <a:pt x="4278" y="459"/>
                  </a:cubicBezTo>
                  <a:cubicBezTo>
                    <a:pt x="4278" y="176"/>
                    <a:pt x="4278" y="176"/>
                    <a:pt x="4278" y="176"/>
                  </a:cubicBezTo>
                  <a:lnTo>
                    <a:pt x="4206" y="176"/>
                  </a:lnTo>
                  <a:close/>
                  <a:moveTo>
                    <a:pt x="4769" y="176"/>
                  </a:moveTo>
                  <a:cubicBezTo>
                    <a:pt x="4769" y="390"/>
                    <a:pt x="4769" y="390"/>
                    <a:pt x="4769" y="390"/>
                  </a:cubicBezTo>
                  <a:cubicBezTo>
                    <a:pt x="4769" y="448"/>
                    <a:pt x="4744" y="480"/>
                    <a:pt x="4699" y="480"/>
                  </a:cubicBezTo>
                  <a:cubicBezTo>
                    <a:pt x="4699" y="480"/>
                    <a:pt x="4699" y="480"/>
                    <a:pt x="4699" y="480"/>
                  </a:cubicBezTo>
                  <a:cubicBezTo>
                    <a:pt x="4664" y="480"/>
                    <a:pt x="4645" y="457"/>
                    <a:pt x="4645" y="404"/>
                  </a:cubicBezTo>
                  <a:cubicBezTo>
                    <a:pt x="4645" y="404"/>
                    <a:pt x="4645" y="404"/>
                    <a:pt x="4645" y="404"/>
                  </a:cubicBezTo>
                  <a:cubicBezTo>
                    <a:pt x="4645" y="176"/>
                    <a:pt x="4645" y="176"/>
                    <a:pt x="4645" y="176"/>
                  </a:cubicBezTo>
                  <a:cubicBezTo>
                    <a:pt x="4573" y="176"/>
                    <a:pt x="4573" y="176"/>
                    <a:pt x="4573" y="176"/>
                  </a:cubicBezTo>
                  <a:cubicBezTo>
                    <a:pt x="4573" y="426"/>
                    <a:pt x="4573" y="426"/>
                    <a:pt x="4573" y="426"/>
                  </a:cubicBezTo>
                  <a:cubicBezTo>
                    <a:pt x="4573" y="505"/>
                    <a:pt x="4616" y="541"/>
                    <a:pt x="4679" y="541"/>
                  </a:cubicBezTo>
                  <a:cubicBezTo>
                    <a:pt x="4679" y="541"/>
                    <a:pt x="4679" y="541"/>
                    <a:pt x="4679" y="541"/>
                  </a:cubicBezTo>
                  <a:cubicBezTo>
                    <a:pt x="4726" y="541"/>
                    <a:pt x="4755" y="517"/>
                    <a:pt x="4771" y="481"/>
                  </a:cubicBezTo>
                  <a:cubicBezTo>
                    <a:pt x="4771" y="481"/>
                    <a:pt x="4771" y="481"/>
                    <a:pt x="4771" y="481"/>
                  </a:cubicBezTo>
                  <a:cubicBezTo>
                    <a:pt x="4773" y="481"/>
                    <a:pt x="4773" y="481"/>
                    <a:pt x="4773" y="481"/>
                  </a:cubicBezTo>
                  <a:cubicBezTo>
                    <a:pt x="4773" y="485"/>
                    <a:pt x="4774" y="533"/>
                    <a:pt x="4775" y="535"/>
                  </a:cubicBezTo>
                  <a:cubicBezTo>
                    <a:pt x="4775" y="535"/>
                    <a:pt x="4775" y="535"/>
                    <a:pt x="4775" y="535"/>
                  </a:cubicBezTo>
                  <a:cubicBezTo>
                    <a:pt x="4844" y="535"/>
                    <a:pt x="4844" y="535"/>
                    <a:pt x="4844" y="535"/>
                  </a:cubicBezTo>
                  <a:cubicBezTo>
                    <a:pt x="4843" y="514"/>
                    <a:pt x="4842" y="488"/>
                    <a:pt x="4842" y="459"/>
                  </a:cubicBezTo>
                  <a:cubicBezTo>
                    <a:pt x="4842" y="459"/>
                    <a:pt x="4842" y="459"/>
                    <a:pt x="4842" y="459"/>
                  </a:cubicBezTo>
                  <a:cubicBezTo>
                    <a:pt x="4842" y="176"/>
                    <a:pt x="4842" y="176"/>
                    <a:pt x="4842" y="176"/>
                  </a:cubicBezTo>
                  <a:lnTo>
                    <a:pt x="4769" y="176"/>
                  </a:lnTo>
                  <a:close/>
                  <a:moveTo>
                    <a:pt x="174" y="170"/>
                  </a:moveTo>
                  <a:cubicBezTo>
                    <a:pt x="120" y="170"/>
                    <a:pt x="91" y="193"/>
                    <a:pt x="73" y="233"/>
                  </a:cubicBezTo>
                  <a:cubicBezTo>
                    <a:pt x="73" y="233"/>
                    <a:pt x="73" y="233"/>
                    <a:pt x="73" y="233"/>
                  </a:cubicBezTo>
                  <a:cubicBezTo>
                    <a:pt x="73" y="233"/>
                    <a:pt x="73" y="233"/>
                    <a:pt x="73" y="233"/>
                  </a:cubicBezTo>
                  <a:cubicBezTo>
                    <a:pt x="73" y="229"/>
                    <a:pt x="71" y="179"/>
                    <a:pt x="71" y="176"/>
                  </a:cubicBezTo>
                  <a:cubicBezTo>
                    <a:pt x="71" y="176"/>
                    <a:pt x="71" y="176"/>
                    <a:pt x="71" y="176"/>
                  </a:cubicBezTo>
                  <a:cubicBezTo>
                    <a:pt x="0" y="176"/>
                    <a:pt x="0" y="176"/>
                    <a:pt x="0" y="176"/>
                  </a:cubicBezTo>
                  <a:cubicBezTo>
                    <a:pt x="2" y="197"/>
                    <a:pt x="4" y="227"/>
                    <a:pt x="4" y="259"/>
                  </a:cubicBezTo>
                  <a:cubicBezTo>
                    <a:pt x="4" y="259"/>
                    <a:pt x="4" y="259"/>
                    <a:pt x="4" y="259"/>
                  </a:cubicBezTo>
                  <a:cubicBezTo>
                    <a:pt x="4" y="535"/>
                    <a:pt x="4" y="535"/>
                    <a:pt x="4" y="535"/>
                  </a:cubicBezTo>
                  <a:cubicBezTo>
                    <a:pt x="76" y="535"/>
                    <a:pt x="76" y="535"/>
                    <a:pt x="76" y="535"/>
                  </a:cubicBezTo>
                  <a:cubicBezTo>
                    <a:pt x="76" y="347"/>
                    <a:pt x="76" y="347"/>
                    <a:pt x="76" y="347"/>
                  </a:cubicBezTo>
                  <a:cubicBezTo>
                    <a:pt x="76" y="276"/>
                    <a:pt x="108" y="237"/>
                    <a:pt x="152" y="237"/>
                  </a:cubicBezTo>
                  <a:cubicBezTo>
                    <a:pt x="152" y="237"/>
                    <a:pt x="152" y="237"/>
                    <a:pt x="152" y="237"/>
                  </a:cubicBezTo>
                  <a:cubicBezTo>
                    <a:pt x="161" y="237"/>
                    <a:pt x="171" y="238"/>
                    <a:pt x="178" y="239"/>
                  </a:cubicBezTo>
                  <a:cubicBezTo>
                    <a:pt x="178" y="239"/>
                    <a:pt x="178" y="239"/>
                    <a:pt x="178" y="239"/>
                  </a:cubicBezTo>
                  <a:cubicBezTo>
                    <a:pt x="178" y="170"/>
                    <a:pt x="178" y="170"/>
                    <a:pt x="178" y="170"/>
                  </a:cubicBezTo>
                  <a:lnTo>
                    <a:pt x="174" y="170"/>
                  </a:lnTo>
                  <a:close/>
                  <a:moveTo>
                    <a:pt x="321" y="222"/>
                  </a:moveTo>
                  <a:cubicBezTo>
                    <a:pt x="365" y="222"/>
                    <a:pt x="388" y="254"/>
                    <a:pt x="388" y="321"/>
                  </a:cubicBezTo>
                  <a:cubicBezTo>
                    <a:pt x="388" y="321"/>
                    <a:pt x="388" y="321"/>
                    <a:pt x="388" y="321"/>
                  </a:cubicBezTo>
                  <a:cubicBezTo>
                    <a:pt x="388" y="328"/>
                    <a:pt x="388" y="328"/>
                    <a:pt x="388" y="328"/>
                  </a:cubicBezTo>
                  <a:cubicBezTo>
                    <a:pt x="252" y="328"/>
                    <a:pt x="252" y="328"/>
                    <a:pt x="252" y="328"/>
                  </a:cubicBezTo>
                  <a:cubicBezTo>
                    <a:pt x="253" y="250"/>
                    <a:pt x="284" y="222"/>
                    <a:pt x="321" y="222"/>
                  </a:cubicBezTo>
                  <a:moveTo>
                    <a:pt x="179" y="355"/>
                  </a:moveTo>
                  <a:cubicBezTo>
                    <a:pt x="179" y="464"/>
                    <a:pt x="227" y="541"/>
                    <a:pt x="332" y="541"/>
                  </a:cubicBezTo>
                  <a:cubicBezTo>
                    <a:pt x="332" y="541"/>
                    <a:pt x="332" y="541"/>
                    <a:pt x="332" y="541"/>
                  </a:cubicBezTo>
                  <a:cubicBezTo>
                    <a:pt x="372" y="541"/>
                    <a:pt x="410" y="533"/>
                    <a:pt x="438" y="520"/>
                  </a:cubicBezTo>
                  <a:cubicBezTo>
                    <a:pt x="438" y="520"/>
                    <a:pt x="438" y="520"/>
                    <a:pt x="438" y="520"/>
                  </a:cubicBezTo>
                  <a:cubicBezTo>
                    <a:pt x="436" y="460"/>
                    <a:pt x="436" y="460"/>
                    <a:pt x="436" y="460"/>
                  </a:cubicBezTo>
                  <a:cubicBezTo>
                    <a:pt x="413" y="474"/>
                    <a:pt x="379" y="489"/>
                    <a:pt x="349" y="489"/>
                  </a:cubicBezTo>
                  <a:cubicBezTo>
                    <a:pt x="349" y="489"/>
                    <a:pt x="349" y="489"/>
                    <a:pt x="349" y="489"/>
                  </a:cubicBezTo>
                  <a:cubicBezTo>
                    <a:pt x="287" y="489"/>
                    <a:pt x="253" y="455"/>
                    <a:pt x="252" y="377"/>
                  </a:cubicBezTo>
                  <a:cubicBezTo>
                    <a:pt x="252" y="377"/>
                    <a:pt x="252" y="377"/>
                    <a:pt x="252" y="377"/>
                  </a:cubicBezTo>
                  <a:cubicBezTo>
                    <a:pt x="458" y="377"/>
                    <a:pt x="458" y="377"/>
                    <a:pt x="458" y="377"/>
                  </a:cubicBezTo>
                  <a:cubicBezTo>
                    <a:pt x="458" y="344"/>
                    <a:pt x="458" y="344"/>
                    <a:pt x="458" y="344"/>
                  </a:cubicBezTo>
                  <a:cubicBezTo>
                    <a:pt x="458" y="240"/>
                    <a:pt x="411" y="170"/>
                    <a:pt x="324" y="170"/>
                  </a:cubicBezTo>
                  <a:cubicBezTo>
                    <a:pt x="324" y="170"/>
                    <a:pt x="324" y="170"/>
                    <a:pt x="324" y="170"/>
                  </a:cubicBezTo>
                  <a:cubicBezTo>
                    <a:pt x="231" y="170"/>
                    <a:pt x="179" y="245"/>
                    <a:pt x="179" y="355"/>
                  </a:cubicBezTo>
                  <a:moveTo>
                    <a:pt x="485" y="278"/>
                  </a:moveTo>
                  <a:cubicBezTo>
                    <a:pt x="485" y="331"/>
                    <a:pt x="517" y="356"/>
                    <a:pt x="563" y="374"/>
                  </a:cubicBezTo>
                  <a:cubicBezTo>
                    <a:pt x="563" y="374"/>
                    <a:pt x="563" y="374"/>
                    <a:pt x="563" y="374"/>
                  </a:cubicBezTo>
                  <a:cubicBezTo>
                    <a:pt x="571" y="377"/>
                    <a:pt x="594" y="387"/>
                    <a:pt x="601" y="391"/>
                  </a:cubicBezTo>
                  <a:cubicBezTo>
                    <a:pt x="601" y="391"/>
                    <a:pt x="601" y="391"/>
                    <a:pt x="601" y="391"/>
                  </a:cubicBezTo>
                  <a:cubicBezTo>
                    <a:pt x="627" y="403"/>
                    <a:pt x="641" y="416"/>
                    <a:pt x="641" y="439"/>
                  </a:cubicBezTo>
                  <a:cubicBezTo>
                    <a:pt x="641" y="439"/>
                    <a:pt x="641" y="439"/>
                    <a:pt x="641" y="439"/>
                  </a:cubicBezTo>
                  <a:cubicBezTo>
                    <a:pt x="641" y="465"/>
                    <a:pt x="619" y="485"/>
                    <a:pt x="576" y="485"/>
                  </a:cubicBezTo>
                  <a:cubicBezTo>
                    <a:pt x="576" y="485"/>
                    <a:pt x="576" y="485"/>
                    <a:pt x="576" y="485"/>
                  </a:cubicBezTo>
                  <a:cubicBezTo>
                    <a:pt x="544" y="485"/>
                    <a:pt x="515" y="474"/>
                    <a:pt x="490" y="459"/>
                  </a:cubicBezTo>
                  <a:cubicBezTo>
                    <a:pt x="490" y="459"/>
                    <a:pt x="490" y="459"/>
                    <a:pt x="490" y="459"/>
                  </a:cubicBezTo>
                  <a:cubicBezTo>
                    <a:pt x="486" y="521"/>
                    <a:pt x="486" y="521"/>
                    <a:pt x="486" y="521"/>
                  </a:cubicBezTo>
                  <a:cubicBezTo>
                    <a:pt x="511" y="533"/>
                    <a:pt x="549" y="541"/>
                    <a:pt x="586" y="541"/>
                  </a:cubicBezTo>
                  <a:cubicBezTo>
                    <a:pt x="586" y="541"/>
                    <a:pt x="586" y="541"/>
                    <a:pt x="586" y="541"/>
                  </a:cubicBezTo>
                  <a:cubicBezTo>
                    <a:pt x="669" y="541"/>
                    <a:pt x="710" y="492"/>
                    <a:pt x="710" y="430"/>
                  </a:cubicBezTo>
                  <a:cubicBezTo>
                    <a:pt x="710" y="430"/>
                    <a:pt x="710" y="430"/>
                    <a:pt x="710" y="430"/>
                  </a:cubicBezTo>
                  <a:cubicBezTo>
                    <a:pt x="710" y="375"/>
                    <a:pt x="676" y="352"/>
                    <a:pt x="635" y="334"/>
                  </a:cubicBezTo>
                  <a:cubicBezTo>
                    <a:pt x="635" y="334"/>
                    <a:pt x="635" y="334"/>
                    <a:pt x="635" y="334"/>
                  </a:cubicBezTo>
                  <a:cubicBezTo>
                    <a:pt x="629" y="331"/>
                    <a:pt x="610" y="323"/>
                    <a:pt x="604" y="321"/>
                  </a:cubicBezTo>
                  <a:cubicBezTo>
                    <a:pt x="604" y="321"/>
                    <a:pt x="604" y="321"/>
                    <a:pt x="604" y="321"/>
                  </a:cubicBezTo>
                  <a:cubicBezTo>
                    <a:pt x="575" y="308"/>
                    <a:pt x="556" y="295"/>
                    <a:pt x="556" y="270"/>
                  </a:cubicBezTo>
                  <a:cubicBezTo>
                    <a:pt x="556" y="270"/>
                    <a:pt x="556" y="270"/>
                    <a:pt x="556" y="270"/>
                  </a:cubicBezTo>
                  <a:cubicBezTo>
                    <a:pt x="556" y="244"/>
                    <a:pt x="577" y="226"/>
                    <a:pt x="613" y="226"/>
                  </a:cubicBezTo>
                  <a:cubicBezTo>
                    <a:pt x="613" y="226"/>
                    <a:pt x="613" y="226"/>
                    <a:pt x="613" y="226"/>
                  </a:cubicBezTo>
                  <a:cubicBezTo>
                    <a:pt x="640" y="226"/>
                    <a:pt x="667" y="234"/>
                    <a:pt x="686" y="243"/>
                  </a:cubicBezTo>
                  <a:cubicBezTo>
                    <a:pt x="686" y="243"/>
                    <a:pt x="686" y="243"/>
                    <a:pt x="686" y="243"/>
                  </a:cubicBezTo>
                  <a:cubicBezTo>
                    <a:pt x="690" y="184"/>
                    <a:pt x="690" y="184"/>
                    <a:pt x="690" y="184"/>
                  </a:cubicBezTo>
                  <a:cubicBezTo>
                    <a:pt x="668" y="176"/>
                    <a:pt x="640" y="170"/>
                    <a:pt x="608" y="170"/>
                  </a:cubicBezTo>
                  <a:cubicBezTo>
                    <a:pt x="608" y="170"/>
                    <a:pt x="608" y="170"/>
                    <a:pt x="608" y="170"/>
                  </a:cubicBezTo>
                  <a:cubicBezTo>
                    <a:pt x="530" y="170"/>
                    <a:pt x="485" y="217"/>
                    <a:pt x="485" y="278"/>
                  </a:cubicBezTo>
                  <a:moveTo>
                    <a:pt x="814" y="356"/>
                  </a:moveTo>
                  <a:cubicBezTo>
                    <a:pt x="814" y="274"/>
                    <a:pt x="836" y="226"/>
                    <a:pt x="890" y="226"/>
                  </a:cubicBezTo>
                  <a:cubicBezTo>
                    <a:pt x="890" y="226"/>
                    <a:pt x="890" y="226"/>
                    <a:pt x="890" y="226"/>
                  </a:cubicBezTo>
                  <a:cubicBezTo>
                    <a:pt x="943" y="226"/>
                    <a:pt x="966" y="274"/>
                    <a:pt x="966" y="356"/>
                  </a:cubicBezTo>
                  <a:cubicBezTo>
                    <a:pt x="966" y="356"/>
                    <a:pt x="966" y="356"/>
                    <a:pt x="966" y="356"/>
                  </a:cubicBezTo>
                  <a:cubicBezTo>
                    <a:pt x="966" y="438"/>
                    <a:pt x="943" y="486"/>
                    <a:pt x="890" y="486"/>
                  </a:cubicBezTo>
                  <a:cubicBezTo>
                    <a:pt x="890" y="486"/>
                    <a:pt x="890" y="486"/>
                    <a:pt x="890" y="486"/>
                  </a:cubicBezTo>
                  <a:cubicBezTo>
                    <a:pt x="836" y="486"/>
                    <a:pt x="814" y="438"/>
                    <a:pt x="814" y="356"/>
                  </a:cubicBezTo>
                  <a:moveTo>
                    <a:pt x="738" y="356"/>
                  </a:moveTo>
                  <a:cubicBezTo>
                    <a:pt x="738" y="465"/>
                    <a:pt x="787" y="541"/>
                    <a:pt x="890" y="541"/>
                  </a:cubicBezTo>
                  <a:cubicBezTo>
                    <a:pt x="890" y="541"/>
                    <a:pt x="890" y="541"/>
                    <a:pt x="890" y="541"/>
                  </a:cubicBezTo>
                  <a:cubicBezTo>
                    <a:pt x="992" y="541"/>
                    <a:pt x="1042" y="465"/>
                    <a:pt x="1042" y="356"/>
                  </a:cubicBezTo>
                  <a:cubicBezTo>
                    <a:pt x="1042" y="356"/>
                    <a:pt x="1042" y="356"/>
                    <a:pt x="1042" y="356"/>
                  </a:cubicBezTo>
                  <a:cubicBezTo>
                    <a:pt x="1042" y="246"/>
                    <a:pt x="992" y="170"/>
                    <a:pt x="890" y="170"/>
                  </a:cubicBezTo>
                  <a:cubicBezTo>
                    <a:pt x="890" y="170"/>
                    <a:pt x="890" y="170"/>
                    <a:pt x="890" y="170"/>
                  </a:cubicBezTo>
                  <a:cubicBezTo>
                    <a:pt x="787" y="170"/>
                    <a:pt x="738" y="246"/>
                    <a:pt x="738" y="356"/>
                  </a:cubicBezTo>
                  <a:moveTo>
                    <a:pt x="1575" y="170"/>
                  </a:moveTo>
                  <a:cubicBezTo>
                    <a:pt x="1521" y="170"/>
                    <a:pt x="1492" y="193"/>
                    <a:pt x="1475" y="233"/>
                  </a:cubicBezTo>
                  <a:cubicBezTo>
                    <a:pt x="1475" y="233"/>
                    <a:pt x="1475" y="233"/>
                    <a:pt x="1475" y="233"/>
                  </a:cubicBezTo>
                  <a:cubicBezTo>
                    <a:pt x="1474" y="233"/>
                    <a:pt x="1474" y="233"/>
                    <a:pt x="1474" y="233"/>
                  </a:cubicBezTo>
                  <a:cubicBezTo>
                    <a:pt x="1474" y="229"/>
                    <a:pt x="1472" y="179"/>
                    <a:pt x="1472" y="176"/>
                  </a:cubicBezTo>
                  <a:cubicBezTo>
                    <a:pt x="1472" y="176"/>
                    <a:pt x="1472" y="176"/>
                    <a:pt x="1472" y="176"/>
                  </a:cubicBezTo>
                  <a:cubicBezTo>
                    <a:pt x="1402" y="176"/>
                    <a:pt x="1402" y="176"/>
                    <a:pt x="1402" y="176"/>
                  </a:cubicBezTo>
                  <a:cubicBezTo>
                    <a:pt x="1403" y="197"/>
                    <a:pt x="1405" y="227"/>
                    <a:pt x="1405" y="259"/>
                  </a:cubicBezTo>
                  <a:cubicBezTo>
                    <a:pt x="1405" y="259"/>
                    <a:pt x="1405" y="259"/>
                    <a:pt x="1405" y="259"/>
                  </a:cubicBezTo>
                  <a:cubicBezTo>
                    <a:pt x="1405" y="535"/>
                    <a:pt x="1405" y="535"/>
                    <a:pt x="1405" y="535"/>
                  </a:cubicBezTo>
                  <a:cubicBezTo>
                    <a:pt x="1478" y="535"/>
                    <a:pt x="1478" y="535"/>
                    <a:pt x="1478" y="535"/>
                  </a:cubicBezTo>
                  <a:cubicBezTo>
                    <a:pt x="1478" y="347"/>
                    <a:pt x="1478" y="347"/>
                    <a:pt x="1478" y="347"/>
                  </a:cubicBezTo>
                  <a:cubicBezTo>
                    <a:pt x="1478" y="276"/>
                    <a:pt x="1509" y="237"/>
                    <a:pt x="1553" y="237"/>
                  </a:cubicBezTo>
                  <a:cubicBezTo>
                    <a:pt x="1553" y="237"/>
                    <a:pt x="1553" y="237"/>
                    <a:pt x="1553" y="237"/>
                  </a:cubicBezTo>
                  <a:cubicBezTo>
                    <a:pt x="1563" y="237"/>
                    <a:pt x="1572" y="238"/>
                    <a:pt x="1579" y="239"/>
                  </a:cubicBezTo>
                  <a:cubicBezTo>
                    <a:pt x="1579" y="239"/>
                    <a:pt x="1579" y="239"/>
                    <a:pt x="1579" y="239"/>
                  </a:cubicBezTo>
                  <a:cubicBezTo>
                    <a:pt x="1579" y="170"/>
                    <a:pt x="1579" y="170"/>
                    <a:pt x="1579" y="170"/>
                  </a:cubicBezTo>
                  <a:lnTo>
                    <a:pt x="1575" y="170"/>
                  </a:lnTo>
                  <a:close/>
                  <a:moveTo>
                    <a:pt x="1583" y="359"/>
                  </a:moveTo>
                  <a:cubicBezTo>
                    <a:pt x="1583" y="460"/>
                    <a:pt x="1634" y="541"/>
                    <a:pt x="1746" y="541"/>
                  </a:cubicBezTo>
                  <a:cubicBezTo>
                    <a:pt x="1746" y="541"/>
                    <a:pt x="1746" y="541"/>
                    <a:pt x="1746" y="541"/>
                  </a:cubicBezTo>
                  <a:cubicBezTo>
                    <a:pt x="1773" y="541"/>
                    <a:pt x="1809" y="533"/>
                    <a:pt x="1827" y="525"/>
                  </a:cubicBezTo>
                  <a:cubicBezTo>
                    <a:pt x="1827" y="525"/>
                    <a:pt x="1827" y="525"/>
                    <a:pt x="1827" y="525"/>
                  </a:cubicBezTo>
                  <a:cubicBezTo>
                    <a:pt x="1824" y="463"/>
                    <a:pt x="1824" y="463"/>
                    <a:pt x="1824" y="463"/>
                  </a:cubicBezTo>
                  <a:cubicBezTo>
                    <a:pt x="1806" y="473"/>
                    <a:pt x="1780" y="481"/>
                    <a:pt x="1751" y="481"/>
                  </a:cubicBezTo>
                  <a:cubicBezTo>
                    <a:pt x="1751" y="481"/>
                    <a:pt x="1751" y="481"/>
                    <a:pt x="1751" y="481"/>
                  </a:cubicBezTo>
                  <a:cubicBezTo>
                    <a:pt x="1693" y="481"/>
                    <a:pt x="1658" y="436"/>
                    <a:pt x="1658" y="359"/>
                  </a:cubicBezTo>
                  <a:cubicBezTo>
                    <a:pt x="1658" y="359"/>
                    <a:pt x="1658" y="359"/>
                    <a:pt x="1658" y="359"/>
                  </a:cubicBezTo>
                  <a:cubicBezTo>
                    <a:pt x="1658" y="267"/>
                    <a:pt x="1698" y="229"/>
                    <a:pt x="1754" y="229"/>
                  </a:cubicBezTo>
                  <a:cubicBezTo>
                    <a:pt x="1754" y="229"/>
                    <a:pt x="1754" y="229"/>
                    <a:pt x="1754" y="229"/>
                  </a:cubicBezTo>
                  <a:cubicBezTo>
                    <a:pt x="1781" y="229"/>
                    <a:pt x="1801" y="236"/>
                    <a:pt x="1820" y="246"/>
                  </a:cubicBezTo>
                  <a:cubicBezTo>
                    <a:pt x="1820" y="246"/>
                    <a:pt x="1820" y="246"/>
                    <a:pt x="1820" y="246"/>
                  </a:cubicBezTo>
                  <a:cubicBezTo>
                    <a:pt x="1824" y="185"/>
                    <a:pt x="1824" y="185"/>
                    <a:pt x="1824" y="185"/>
                  </a:cubicBezTo>
                  <a:cubicBezTo>
                    <a:pt x="1806" y="177"/>
                    <a:pt x="1777" y="170"/>
                    <a:pt x="1747" y="170"/>
                  </a:cubicBezTo>
                  <a:cubicBezTo>
                    <a:pt x="1747" y="170"/>
                    <a:pt x="1747" y="170"/>
                    <a:pt x="1747" y="170"/>
                  </a:cubicBezTo>
                  <a:cubicBezTo>
                    <a:pt x="1641" y="170"/>
                    <a:pt x="1583" y="246"/>
                    <a:pt x="1583" y="359"/>
                  </a:cubicBezTo>
                  <a:moveTo>
                    <a:pt x="2096" y="231"/>
                  </a:moveTo>
                  <a:cubicBezTo>
                    <a:pt x="2094" y="231"/>
                    <a:pt x="2094" y="231"/>
                    <a:pt x="2094" y="231"/>
                  </a:cubicBezTo>
                  <a:cubicBezTo>
                    <a:pt x="2094" y="227"/>
                    <a:pt x="2093" y="179"/>
                    <a:pt x="2092" y="176"/>
                  </a:cubicBezTo>
                  <a:cubicBezTo>
                    <a:pt x="2092" y="176"/>
                    <a:pt x="2092" y="176"/>
                    <a:pt x="2092" y="176"/>
                  </a:cubicBezTo>
                  <a:cubicBezTo>
                    <a:pt x="2023" y="176"/>
                    <a:pt x="2023" y="176"/>
                    <a:pt x="2023" y="176"/>
                  </a:cubicBezTo>
                  <a:cubicBezTo>
                    <a:pt x="2024" y="199"/>
                    <a:pt x="2026" y="226"/>
                    <a:pt x="2026" y="252"/>
                  </a:cubicBezTo>
                  <a:cubicBezTo>
                    <a:pt x="2026" y="252"/>
                    <a:pt x="2026" y="252"/>
                    <a:pt x="2026" y="252"/>
                  </a:cubicBezTo>
                  <a:cubicBezTo>
                    <a:pt x="2026" y="535"/>
                    <a:pt x="2026" y="535"/>
                    <a:pt x="2026" y="535"/>
                  </a:cubicBezTo>
                  <a:cubicBezTo>
                    <a:pt x="2098" y="535"/>
                    <a:pt x="2098" y="535"/>
                    <a:pt x="2098" y="535"/>
                  </a:cubicBezTo>
                  <a:cubicBezTo>
                    <a:pt x="2098" y="323"/>
                    <a:pt x="2098" y="323"/>
                    <a:pt x="2098" y="323"/>
                  </a:cubicBezTo>
                  <a:cubicBezTo>
                    <a:pt x="2098" y="264"/>
                    <a:pt x="2125" y="231"/>
                    <a:pt x="2168" y="231"/>
                  </a:cubicBezTo>
                  <a:cubicBezTo>
                    <a:pt x="2168" y="231"/>
                    <a:pt x="2168" y="231"/>
                    <a:pt x="2168" y="231"/>
                  </a:cubicBezTo>
                  <a:cubicBezTo>
                    <a:pt x="2203" y="231"/>
                    <a:pt x="2223" y="255"/>
                    <a:pt x="2223" y="307"/>
                  </a:cubicBezTo>
                  <a:cubicBezTo>
                    <a:pt x="2223" y="307"/>
                    <a:pt x="2223" y="307"/>
                    <a:pt x="2223" y="307"/>
                  </a:cubicBezTo>
                  <a:cubicBezTo>
                    <a:pt x="2223" y="535"/>
                    <a:pt x="2223" y="535"/>
                    <a:pt x="2223" y="535"/>
                  </a:cubicBezTo>
                  <a:cubicBezTo>
                    <a:pt x="2295" y="535"/>
                    <a:pt x="2295" y="535"/>
                    <a:pt x="2295" y="535"/>
                  </a:cubicBezTo>
                  <a:cubicBezTo>
                    <a:pt x="2295" y="285"/>
                    <a:pt x="2295" y="285"/>
                    <a:pt x="2295" y="285"/>
                  </a:cubicBezTo>
                  <a:cubicBezTo>
                    <a:pt x="2295" y="206"/>
                    <a:pt x="2251" y="170"/>
                    <a:pt x="2189" y="170"/>
                  </a:cubicBezTo>
                  <a:cubicBezTo>
                    <a:pt x="2189" y="170"/>
                    <a:pt x="2189" y="170"/>
                    <a:pt x="2189" y="170"/>
                  </a:cubicBezTo>
                  <a:cubicBezTo>
                    <a:pt x="2141" y="170"/>
                    <a:pt x="2112" y="194"/>
                    <a:pt x="2096" y="231"/>
                  </a:cubicBezTo>
                  <a:moveTo>
                    <a:pt x="2413" y="354"/>
                  </a:moveTo>
                  <a:cubicBezTo>
                    <a:pt x="2413" y="271"/>
                    <a:pt x="2435" y="227"/>
                    <a:pt x="2485" y="227"/>
                  </a:cubicBezTo>
                  <a:cubicBezTo>
                    <a:pt x="2485" y="227"/>
                    <a:pt x="2485" y="227"/>
                    <a:pt x="2485" y="227"/>
                  </a:cubicBezTo>
                  <a:cubicBezTo>
                    <a:pt x="2536" y="227"/>
                    <a:pt x="2559" y="271"/>
                    <a:pt x="2559" y="355"/>
                  </a:cubicBezTo>
                  <a:cubicBezTo>
                    <a:pt x="2559" y="355"/>
                    <a:pt x="2559" y="355"/>
                    <a:pt x="2559" y="355"/>
                  </a:cubicBezTo>
                  <a:cubicBezTo>
                    <a:pt x="2559" y="439"/>
                    <a:pt x="2538" y="484"/>
                    <a:pt x="2486" y="484"/>
                  </a:cubicBezTo>
                  <a:cubicBezTo>
                    <a:pt x="2486" y="484"/>
                    <a:pt x="2486" y="484"/>
                    <a:pt x="2486" y="484"/>
                  </a:cubicBezTo>
                  <a:cubicBezTo>
                    <a:pt x="2435" y="484"/>
                    <a:pt x="2413" y="439"/>
                    <a:pt x="2413" y="354"/>
                  </a:cubicBezTo>
                  <a:moveTo>
                    <a:pt x="2340" y="353"/>
                  </a:moveTo>
                  <a:cubicBezTo>
                    <a:pt x="2340" y="475"/>
                    <a:pt x="2387" y="539"/>
                    <a:pt x="2466" y="539"/>
                  </a:cubicBezTo>
                  <a:cubicBezTo>
                    <a:pt x="2466" y="539"/>
                    <a:pt x="2466" y="539"/>
                    <a:pt x="2466" y="539"/>
                  </a:cubicBezTo>
                  <a:cubicBezTo>
                    <a:pt x="2506" y="539"/>
                    <a:pt x="2539" y="519"/>
                    <a:pt x="2561" y="476"/>
                  </a:cubicBezTo>
                  <a:cubicBezTo>
                    <a:pt x="2561" y="476"/>
                    <a:pt x="2561" y="476"/>
                    <a:pt x="2561" y="476"/>
                  </a:cubicBezTo>
                  <a:cubicBezTo>
                    <a:pt x="2562" y="476"/>
                    <a:pt x="2562" y="476"/>
                    <a:pt x="2562" y="476"/>
                  </a:cubicBezTo>
                  <a:cubicBezTo>
                    <a:pt x="2562" y="527"/>
                    <a:pt x="2562" y="527"/>
                    <a:pt x="2562" y="527"/>
                  </a:cubicBezTo>
                  <a:cubicBezTo>
                    <a:pt x="2562" y="590"/>
                    <a:pt x="2535" y="632"/>
                    <a:pt x="2462" y="632"/>
                  </a:cubicBezTo>
                  <a:cubicBezTo>
                    <a:pt x="2462" y="632"/>
                    <a:pt x="2462" y="632"/>
                    <a:pt x="2462" y="632"/>
                  </a:cubicBezTo>
                  <a:cubicBezTo>
                    <a:pt x="2426" y="632"/>
                    <a:pt x="2386" y="617"/>
                    <a:pt x="2361" y="601"/>
                  </a:cubicBezTo>
                  <a:cubicBezTo>
                    <a:pt x="2361" y="601"/>
                    <a:pt x="2361" y="601"/>
                    <a:pt x="2361" y="601"/>
                  </a:cubicBezTo>
                  <a:cubicBezTo>
                    <a:pt x="2357" y="669"/>
                    <a:pt x="2357" y="669"/>
                    <a:pt x="2357" y="669"/>
                  </a:cubicBezTo>
                  <a:cubicBezTo>
                    <a:pt x="2382" y="679"/>
                    <a:pt x="2434" y="691"/>
                    <a:pt x="2469" y="691"/>
                  </a:cubicBezTo>
                  <a:cubicBezTo>
                    <a:pt x="2469" y="691"/>
                    <a:pt x="2469" y="691"/>
                    <a:pt x="2469" y="691"/>
                  </a:cubicBezTo>
                  <a:cubicBezTo>
                    <a:pt x="2560" y="691"/>
                    <a:pt x="2631" y="644"/>
                    <a:pt x="2631" y="538"/>
                  </a:cubicBezTo>
                  <a:cubicBezTo>
                    <a:pt x="2631" y="538"/>
                    <a:pt x="2631" y="538"/>
                    <a:pt x="2631" y="538"/>
                  </a:cubicBezTo>
                  <a:cubicBezTo>
                    <a:pt x="2631" y="252"/>
                    <a:pt x="2631" y="252"/>
                    <a:pt x="2631" y="252"/>
                  </a:cubicBezTo>
                  <a:cubicBezTo>
                    <a:pt x="2631" y="225"/>
                    <a:pt x="2633" y="196"/>
                    <a:pt x="2634" y="176"/>
                  </a:cubicBezTo>
                  <a:cubicBezTo>
                    <a:pt x="2634" y="176"/>
                    <a:pt x="2634" y="176"/>
                    <a:pt x="2634" y="176"/>
                  </a:cubicBezTo>
                  <a:cubicBezTo>
                    <a:pt x="2565" y="176"/>
                    <a:pt x="2565" y="176"/>
                    <a:pt x="2565" y="176"/>
                  </a:cubicBezTo>
                  <a:cubicBezTo>
                    <a:pt x="2565" y="179"/>
                    <a:pt x="2562" y="225"/>
                    <a:pt x="2562" y="229"/>
                  </a:cubicBezTo>
                  <a:cubicBezTo>
                    <a:pt x="2562" y="229"/>
                    <a:pt x="2562" y="229"/>
                    <a:pt x="2562" y="229"/>
                  </a:cubicBezTo>
                  <a:cubicBezTo>
                    <a:pt x="2561" y="229"/>
                    <a:pt x="2561" y="229"/>
                    <a:pt x="2561" y="229"/>
                  </a:cubicBezTo>
                  <a:cubicBezTo>
                    <a:pt x="2543" y="195"/>
                    <a:pt x="2511" y="170"/>
                    <a:pt x="2471" y="170"/>
                  </a:cubicBezTo>
                  <a:cubicBezTo>
                    <a:pt x="2471" y="170"/>
                    <a:pt x="2471" y="170"/>
                    <a:pt x="2471" y="170"/>
                  </a:cubicBezTo>
                  <a:cubicBezTo>
                    <a:pt x="2390" y="170"/>
                    <a:pt x="2340" y="236"/>
                    <a:pt x="2340" y="353"/>
                  </a:cubicBezTo>
                  <a:moveTo>
                    <a:pt x="3487" y="222"/>
                  </a:moveTo>
                  <a:cubicBezTo>
                    <a:pt x="3531" y="222"/>
                    <a:pt x="3554" y="254"/>
                    <a:pt x="3554" y="321"/>
                  </a:cubicBezTo>
                  <a:cubicBezTo>
                    <a:pt x="3554" y="321"/>
                    <a:pt x="3554" y="321"/>
                    <a:pt x="3554" y="321"/>
                  </a:cubicBezTo>
                  <a:cubicBezTo>
                    <a:pt x="3554" y="328"/>
                    <a:pt x="3554" y="328"/>
                    <a:pt x="3554" y="328"/>
                  </a:cubicBezTo>
                  <a:cubicBezTo>
                    <a:pt x="3418" y="328"/>
                    <a:pt x="3418" y="328"/>
                    <a:pt x="3418" y="328"/>
                  </a:cubicBezTo>
                  <a:cubicBezTo>
                    <a:pt x="3419" y="250"/>
                    <a:pt x="3450" y="222"/>
                    <a:pt x="3487" y="222"/>
                  </a:cubicBezTo>
                  <a:moveTo>
                    <a:pt x="3345" y="355"/>
                  </a:moveTo>
                  <a:cubicBezTo>
                    <a:pt x="3345" y="464"/>
                    <a:pt x="3393" y="541"/>
                    <a:pt x="3498" y="541"/>
                  </a:cubicBezTo>
                  <a:cubicBezTo>
                    <a:pt x="3498" y="541"/>
                    <a:pt x="3498" y="541"/>
                    <a:pt x="3498" y="541"/>
                  </a:cubicBezTo>
                  <a:cubicBezTo>
                    <a:pt x="3538" y="541"/>
                    <a:pt x="3576" y="533"/>
                    <a:pt x="3604" y="520"/>
                  </a:cubicBezTo>
                  <a:cubicBezTo>
                    <a:pt x="3604" y="520"/>
                    <a:pt x="3604" y="520"/>
                    <a:pt x="3604" y="520"/>
                  </a:cubicBezTo>
                  <a:cubicBezTo>
                    <a:pt x="3602" y="460"/>
                    <a:pt x="3602" y="460"/>
                    <a:pt x="3602" y="460"/>
                  </a:cubicBezTo>
                  <a:cubicBezTo>
                    <a:pt x="3579" y="474"/>
                    <a:pt x="3545" y="489"/>
                    <a:pt x="3515" y="489"/>
                  </a:cubicBezTo>
                  <a:cubicBezTo>
                    <a:pt x="3515" y="489"/>
                    <a:pt x="3515" y="489"/>
                    <a:pt x="3515" y="489"/>
                  </a:cubicBezTo>
                  <a:cubicBezTo>
                    <a:pt x="3453" y="489"/>
                    <a:pt x="3419" y="455"/>
                    <a:pt x="3418" y="377"/>
                  </a:cubicBezTo>
                  <a:cubicBezTo>
                    <a:pt x="3418" y="377"/>
                    <a:pt x="3418" y="377"/>
                    <a:pt x="3418" y="377"/>
                  </a:cubicBezTo>
                  <a:cubicBezTo>
                    <a:pt x="3624" y="377"/>
                    <a:pt x="3624" y="377"/>
                    <a:pt x="3624" y="377"/>
                  </a:cubicBezTo>
                  <a:cubicBezTo>
                    <a:pt x="3624" y="344"/>
                    <a:pt x="3624" y="344"/>
                    <a:pt x="3624" y="344"/>
                  </a:cubicBezTo>
                  <a:cubicBezTo>
                    <a:pt x="3624" y="240"/>
                    <a:pt x="3577" y="170"/>
                    <a:pt x="3490" y="170"/>
                  </a:cubicBezTo>
                  <a:cubicBezTo>
                    <a:pt x="3490" y="170"/>
                    <a:pt x="3490" y="170"/>
                    <a:pt x="3490" y="170"/>
                  </a:cubicBezTo>
                  <a:cubicBezTo>
                    <a:pt x="3397" y="170"/>
                    <a:pt x="3345" y="245"/>
                    <a:pt x="3345" y="355"/>
                  </a:cubicBezTo>
                  <a:moveTo>
                    <a:pt x="5059" y="170"/>
                  </a:moveTo>
                  <a:cubicBezTo>
                    <a:pt x="5004" y="170"/>
                    <a:pt x="4976" y="193"/>
                    <a:pt x="4958" y="233"/>
                  </a:cubicBezTo>
                  <a:cubicBezTo>
                    <a:pt x="4958" y="233"/>
                    <a:pt x="4958" y="233"/>
                    <a:pt x="4958" y="233"/>
                  </a:cubicBezTo>
                  <a:cubicBezTo>
                    <a:pt x="4957" y="233"/>
                    <a:pt x="4957" y="233"/>
                    <a:pt x="4957" y="233"/>
                  </a:cubicBezTo>
                  <a:cubicBezTo>
                    <a:pt x="4957" y="229"/>
                    <a:pt x="4955" y="179"/>
                    <a:pt x="4955" y="176"/>
                  </a:cubicBezTo>
                  <a:cubicBezTo>
                    <a:pt x="4955" y="176"/>
                    <a:pt x="4955" y="176"/>
                    <a:pt x="4955" y="176"/>
                  </a:cubicBezTo>
                  <a:cubicBezTo>
                    <a:pt x="4885" y="176"/>
                    <a:pt x="4885" y="176"/>
                    <a:pt x="4885" y="176"/>
                  </a:cubicBezTo>
                  <a:cubicBezTo>
                    <a:pt x="4886" y="197"/>
                    <a:pt x="4889" y="227"/>
                    <a:pt x="4889" y="259"/>
                  </a:cubicBezTo>
                  <a:cubicBezTo>
                    <a:pt x="4889" y="259"/>
                    <a:pt x="4889" y="259"/>
                    <a:pt x="4889" y="259"/>
                  </a:cubicBezTo>
                  <a:cubicBezTo>
                    <a:pt x="4889" y="535"/>
                    <a:pt x="4889" y="535"/>
                    <a:pt x="4889" y="535"/>
                  </a:cubicBezTo>
                  <a:cubicBezTo>
                    <a:pt x="4961" y="535"/>
                    <a:pt x="4961" y="535"/>
                    <a:pt x="4961" y="535"/>
                  </a:cubicBezTo>
                  <a:cubicBezTo>
                    <a:pt x="4961" y="347"/>
                    <a:pt x="4961" y="347"/>
                    <a:pt x="4961" y="347"/>
                  </a:cubicBezTo>
                  <a:cubicBezTo>
                    <a:pt x="4961" y="276"/>
                    <a:pt x="4993" y="237"/>
                    <a:pt x="5037" y="237"/>
                  </a:cubicBezTo>
                  <a:cubicBezTo>
                    <a:pt x="5037" y="237"/>
                    <a:pt x="5037" y="237"/>
                    <a:pt x="5037" y="237"/>
                  </a:cubicBezTo>
                  <a:cubicBezTo>
                    <a:pt x="5046" y="237"/>
                    <a:pt x="5056" y="238"/>
                    <a:pt x="5063" y="239"/>
                  </a:cubicBezTo>
                  <a:cubicBezTo>
                    <a:pt x="5063" y="239"/>
                    <a:pt x="5063" y="239"/>
                    <a:pt x="5063" y="239"/>
                  </a:cubicBezTo>
                  <a:cubicBezTo>
                    <a:pt x="5063" y="170"/>
                    <a:pt x="5063" y="170"/>
                    <a:pt x="5063" y="170"/>
                  </a:cubicBezTo>
                  <a:lnTo>
                    <a:pt x="5059" y="170"/>
                  </a:lnTo>
                  <a:close/>
                  <a:moveTo>
                    <a:pt x="5206" y="222"/>
                  </a:moveTo>
                  <a:cubicBezTo>
                    <a:pt x="5250" y="222"/>
                    <a:pt x="5273" y="254"/>
                    <a:pt x="5273" y="321"/>
                  </a:cubicBezTo>
                  <a:cubicBezTo>
                    <a:pt x="5273" y="321"/>
                    <a:pt x="5273" y="321"/>
                    <a:pt x="5273" y="321"/>
                  </a:cubicBezTo>
                  <a:cubicBezTo>
                    <a:pt x="5273" y="328"/>
                    <a:pt x="5273" y="328"/>
                    <a:pt x="5273" y="328"/>
                  </a:cubicBezTo>
                  <a:cubicBezTo>
                    <a:pt x="5136" y="328"/>
                    <a:pt x="5136" y="328"/>
                    <a:pt x="5136" y="328"/>
                  </a:cubicBezTo>
                  <a:cubicBezTo>
                    <a:pt x="5138" y="250"/>
                    <a:pt x="5169" y="222"/>
                    <a:pt x="5206" y="222"/>
                  </a:cubicBezTo>
                  <a:moveTo>
                    <a:pt x="5064" y="355"/>
                  </a:moveTo>
                  <a:cubicBezTo>
                    <a:pt x="5064" y="464"/>
                    <a:pt x="5112" y="541"/>
                    <a:pt x="5217" y="541"/>
                  </a:cubicBezTo>
                  <a:cubicBezTo>
                    <a:pt x="5217" y="541"/>
                    <a:pt x="5217" y="541"/>
                    <a:pt x="5217" y="541"/>
                  </a:cubicBezTo>
                  <a:cubicBezTo>
                    <a:pt x="5256" y="541"/>
                    <a:pt x="5294" y="533"/>
                    <a:pt x="5323" y="520"/>
                  </a:cubicBezTo>
                  <a:cubicBezTo>
                    <a:pt x="5323" y="520"/>
                    <a:pt x="5323" y="520"/>
                    <a:pt x="5323" y="520"/>
                  </a:cubicBezTo>
                  <a:cubicBezTo>
                    <a:pt x="5320" y="460"/>
                    <a:pt x="5320" y="460"/>
                    <a:pt x="5320" y="460"/>
                  </a:cubicBezTo>
                  <a:cubicBezTo>
                    <a:pt x="5298" y="474"/>
                    <a:pt x="5264" y="489"/>
                    <a:pt x="5233" y="489"/>
                  </a:cubicBezTo>
                  <a:cubicBezTo>
                    <a:pt x="5233" y="489"/>
                    <a:pt x="5233" y="489"/>
                    <a:pt x="5233" y="489"/>
                  </a:cubicBezTo>
                  <a:cubicBezTo>
                    <a:pt x="5171" y="489"/>
                    <a:pt x="5138" y="455"/>
                    <a:pt x="5137" y="377"/>
                  </a:cubicBezTo>
                  <a:cubicBezTo>
                    <a:pt x="5137" y="377"/>
                    <a:pt x="5137" y="377"/>
                    <a:pt x="5137" y="377"/>
                  </a:cubicBezTo>
                  <a:cubicBezTo>
                    <a:pt x="5343" y="377"/>
                    <a:pt x="5343" y="377"/>
                    <a:pt x="5343" y="377"/>
                  </a:cubicBezTo>
                  <a:cubicBezTo>
                    <a:pt x="5343" y="344"/>
                    <a:pt x="5343" y="344"/>
                    <a:pt x="5343" y="344"/>
                  </a:cubicBezTo>
                  <a:cubicBezTo>
                    <a:pt x="5343" y="240"/>
                    <a:pt x="5296" y="170"/>
                    <a:pt x="5209" y="170"/>
                  </a:cubicBezTo>
                  <a:cubicBezTo>
                    <a:pt x="5209" y="170"/>
                    <a:pt x="5209" y="170"/>
                    <a:pt x="5209" y="170"/>
                  </a:cubicBezTo>
                  <a:cubicBezTo>
                    <a:pt x="5115" y="170"/>
                    <a:pt x="5064" y="245"/>
                    <a:pt x="5064" y="355"/>
                  </a:cubicBezTo>
                  <a:moveTo>
                    <a:pt x="2848" y="102"/>
                  </a:moveTo>
                  <a:cubicBezTo>
                    <a:pt x="2848" y="176"/>
                    <a:pt x="2848" y="176"/>
                    <a:pt x="2848" y="176"/>
                  </a:cubicBezTo>
                  <a:cubicBezTo>
                    <a:pt x="2790" y="176"/>
                    <a:pt x="2790" y="176"/>
                    <a:pt x="2790" y="176"/>
                  </a:cubicBezTo>
                  <a:cubicBezTo>
                    <a:pt x="2790" y="231"/>
                    <a:pt x="2790" y="231"/>
                    <a:pt x="2790" y="231"/>
                  </a:cubicBezTo>
                  <a:cubicBezTo>
                    <a:pt x="2848" y="231"/>
                    <a:pt x="2848" y="231"/>
                    <a:pt x="2848" y="231"/>
                  </a:cubicBezTo>
                  <a:cubicBezTo>
                    <a:pt x="2848" y="451"/>
                    <a:pt x="2848" y="451"/>
                    <a:pt x="2848" y="451"/>
                  </a:cubicBezTo>
                  <a:cubicBezTo>
                    <a:pt x="2848" y="516"/>
                    <a:pt x="2880" y="541"/>
                    <a:pt x="2938" y="541"/>
                  </a:cubicBezTo>
                  <a:cubicBezTo>
                    <a:pt x="2938" y="541"/>
                    <a:pt x="2938" y="541"/>
                    <a:pt x="2938" y="541"/>
                  </a:cubicBezTo>
                  <a:cubicBezTo>
                    <a:pt x="2958" y="541"/>
                    <a:pt x="2980" y="537"/>
                    <a:pt x="2994" y="532"/>
                  </a:cubicBezTo>
                  <a:cubicBezTo>
                    <a:pt x="2994" y="532"/>
                    <a:pt x="2994" y="532"/>
                    <a:pt x="2994" y="532"/>
                  </a:cubicBezTo>
                  <a:cubicBezTo>
                    <a:pt x="2994" y="476"/>
                    <a:pt x="2994" y="476"/>
                    <a:pt x="2994" y="476"/>
                  </a:cubicBezTo>
                  <a:cubicBezTo>
                    <a:pt x="2984" y="481"/>
                    <a:pt x="2973" y="485"/>
                    <a:pt x="2959" y="485"/>
                  </a:cubicBezTo>
                  <a:cubicBezTo>
                    <a:pt x="2959" y="485"/>
                    <a:pt x="2959" y="485"/>
                    <a:pt x="2959" y="485"/>
                  </a:cubicBezTo>
                  <a:cubicBezTo>
                    <a:pt x="2933" y="485"/>
                    <a:pt x="2921" y="470"/>
                    <a:pt x="2921" y="432"/>
                  </a:cubicBezTo>
                  <a:cubicBezTo>
                    <a:pt x="2921" y="432"/>
                    <a:pt x="2921" y="432"/>
                    <a:pt x="2921" y="432"/>
                  </a:cubicBezTo>
                  <a:cubicBezTo>
                    <a:pt x="2921" y="231"/>
                    <a:pt x="2921" y="231"/>
                    <a:pt x="2921" y="231"/>
                  </a:cubicBezTo>
                  <a:cubicBezTo>
                    <a:pt x="2994" y="231"/>
                    <a:pt x="2994" y="231"/>
                    <a:pt x="2994" y="231"/>
                  </a:cubicBezTo>
                  <a:cubicBezTo>
                    <a:pt x="2994" y="176"/>
                    <a:pt x="2994" y="176"/>
                    <a:pt x="2994" y="176"/>
                  </a:cubicBezTo>
                  <a:cubicBezTo>
                    <a:pt x="2921" y="176"/>
                    <a:pt x="2921" y="176"/>
                    <a:pt x="2921" y="176"/>
                  </a:cubicBezTo>
                  <a:cubicBezTo>
                    <a:pt x="2921" y="80"/>
                    <a:pt x="2921" y="80"/>
                    <a:pt x="2921" y="80"/>
                  </a:cubicBezTo>
                  <a:lnTo>
                    <a:pt x="2848" y="102"/>
                  </a:lnTo>
                  <a:close/>
                  <a:moveTo>
                    <a:pt x="4375" y="102"/>
                  </a:moveTo>
                  <a:cubicBezTo>
                    <a:pt x="4375" y="176"/>
                    <a:pt x="4375" y="176"/>
                    <a:pt x="4375" y="176"/>
                  </a:cubicBezTo>
                  <a:cubicBezTo>
                    <a:pt x="4317" y="176"/>
                    <a:pt x="4317" y="176"/>
                    <a:pt x="4317" y="176"/>
                  </a:cubicBezTo>
                  <a:cubicBezTo>
                    <a:pt x="4317" y="231"/>
                    <a:pt x="4317" y="231"/>
                    <a:pt x="4317" y="231"/>
                  </a:cubicBezTo>
                  <a:cubicBezTo>
                    <a:pt x="4375" y="231"/>
                    <a:pt x="4375" y="231"/>
                    <a:pt x="4375" y="231"/>
                  </a:cubicBezTo>
                  <a:cubicBezTo>
                    <a:pt x="4375" y="451"/>
                    <a:pt x="4375" y="451"/>
                    <a:pt x="4375" y="451"/>
                  </a:cubicBezTo>
                  <a:cubicBezTo>
                    <a:pt x="4375" y="516"/>
                    <a:pt x="4408" y="541"/>
                    <a:pt x="4465" y="541"/>
                  </a:cubicBezTo>
                  <a:cubicBezTo>
                    <a:pt x="4465" y="541"/>
                    <a:pt x="4465" y="541"/>
                    <a:pt x="4465" y="541"/>
                  </a:cubicBezTo>
                  <a:cubicBezTo>
                    <a:pt x="4486" y="541"/>
                    <a:pt x="4507" y="537"/>
                    <a:pt x="4521" y="532"/>
                  </a:cubicBezTo>
                  <a:cubicBezTo>
                    <a:pt x="4521" y="532"/>
                    <a:pt x="4521" y="532"/>
                    <a:pt x="4521" y="532"/>
                  </a:cubicBezTo>
                  <a:cubicBezTo>
                    <a:pt x="4521" y="476"/>
                    <a:pt x="4521" y="476"/>
                    <a:pt x="4521" y="476"/>
                  </a:cubicBezTo>
                  <a:cubicBezTo>
                    <a:pt x="4511" y="481"/>
                    <a:pt x="4500" y="485"/>
                    <a:pt x="4486" y="485"/>
                  </a:cubicBezTo>
                  <a:cubicBezTo>
                    <a:pt x="4486" y="485"/>
                    <a:pt x="4486" y="485"/>
                    <a:pt x="4486" y="485"/>
                  </a:cubicBezTo>
                  <a:cubicBezTo>
                    <a:pt x="4460" y="485"/>
                    <a:pt x="4448" y="470"/>
                    <a:pt x="4448" y="432"/>
                  </a:cubicBezTo>
                  <a:cubicBezTo>
                    <a:pt x="4448" y="432"/>
                    <a:pt x="4448" y="432"/>
                    <a:pt x="4448" y="432"/>
                  </a:cubicBezTo>
                  <a:cubicBezTo>
                    <a:pt x="4448" y="231"/>
                    <a:pt x="4448" y="231"/>
                    <a:pt x="4448" y="231"/>
                  </a:cubicBezTo>
                  <a:cubicBezTo>
                    <a:pt x="4521" y="231"/>
                    <a:pt x="4521" y="231"/>
                    <a:pt x="4521" y="231"/>
                  </a:cubicBezTo>
                  <a:cubicBezTo>
                    <a:pt x="4521" y="176"/>
                    <a:pt x="4521" y="176"/>
                    <a:pt x="4521" y="176"/>
                  </a:cubicBezTo>
                  <a:cubicBezTo>
                    <a:pt x="4448" y="176"/>
                    <a:pt x="4448" y="176"/>
                    <a:pt x="4448" y="176"/>
                  </a:cubicBezTo>
                  <a:cubicBezTo>
                    <a:pt x="4448" y="80"/>
                    <a:pt x="4448" y="80"/>
                    <a:pt x="4448" y="80"/>
                  </a:cubicBezTo>
                  <a:lnTo>
                    <a:pt x="4375" y="102"/>
                  </a:lnTo>
                  <a:close/>
                  <a:moveTo>
                    <a:pt x="1885" y="68"/>
                  </a:moveTo>
                  <a:cubicBezTo>
                    <a:pt x="1885" y="91"/>
                    <a:pt x="1904" y="109"/>
                    <a:pt x="1927" y="109"/>
                  </a:cubicBezTo>
                  <a:cubicBezTo>
                    <a:pt x="1927" y="109"/>
                    <a:pt x="1927" y="109"/>
                    <a:pt x="1927" y="109"/>
                  </a:cubicBezTo>
                  <a:cubicBezTo>
                    <a:pt x="1950" y="109"/>
                    <a:pt x="1969" y="91"/>
                    <a:pt x="1969" y="68"/>
                  </a:cubicBezTo>
                  <a:cubicBezTo>
                    <a:pt x="1969" y="68"/>
                    <a:pt x="1969" y="68"/>
                    <a:pt x="1969" y="68"/>
                  </a:cubicBezTo>
                  <a:cubicBezTo>
                    <a:pt x="1969" y="45"/>
                    <a:pt x="1950" y="26"/>
                    <a:pt x="1927" y="26"/>
                  </a:cubicBezTo>
                  <a:cubicBezTo>
                    <a:pt x="1927" y="26"/>
                    <a:pt x="1927" y="26"/>
                    <a:pt x="1927" y="26"/>
                  </a:cubicBezTo>
                  <a:cubicBezTo>
                    <a:pt x="1904" y="26"/>
                    <a:pt x="1885" y="45"/>
                    <a:pt x="1885" y="68"/>
                  </a:cubicBezTo>
                  <a:moveTo>
                    <a:pt x="3031" y="9"/>
                  </a:moveTo>
                  <a:cubicBezTo>
                    <a:pt x="3031" y="535"/>
                    <a:pt x="3031" y="535"/>
                    <a:pt x="3031" y="535"/>
                  </a:cubicBezTo>
                  <a:cubicBezTo>
                    <a:pt x="3104" y="535"/>
                    <a:pt x="3104" y="535"/>
                    <a:pt x="3104" y="535"/>
                  </a:cubicBezTo>
                  <a:cubicBezTo>
                    <a:pt x="3104" y="323"/>
                    <a:pt x="3104" y="323"/>
                    <a:pt x="3104" y="323"/>
                  </a:cubicBezTo>
                  <a:cubicBezTo>
                    <a:pt x="3104" y="264"/>
                    <a:pt x="3130" y="231"/>
                    <a:pt x="3173" y="231"/>
                  </a:cubicBezTo>
                  <a:cubicBezTo>
                    <a:pt x="3173" y="231"/>
                    <a:pt x="3173" y="231"/>
                    <a:pt x="3173" y="231"/>
                  </a:cubicBezTo>
                  <a:cubicBezTo>
                    <a:pt x="3208" y="231"/>
                    <a:pt x="3228" y="255"/>
                    <a:pt x="3228" y="307"/>
                  </a:cubicBezTo>
                  <a:cubicBezTo>
                    <a:pt x="3228" y="307"/>
                    <a:pt x="3228" y="307"/>
                    <a:pt x="3228" y="307"/>
                  </a:cubicBezTo>
                  <a:cubicBezTo>
                    <a:pt x="3228" y="535"/>
                    <a:pt x="3228" y="535"/>
                    <a:pt x="3228" y="535"/>
                  </a:cubicBezTo>
                  <a:cubicBezTo>
                    <a:pt x="3300" y="535"/>
                    <a:pt x="3300" y="535"/>
                    <a:pt x="3300" y="535"/>
                  </a:cubicBezTo>
                  <a:cubicBezTo>
                    <a:pt x="3300" y="285"/>
                    <a:pt x="3300" y="285"/>
                    <a:pt x="3300" y="285"/>
                  </a:cubicBezTo>
                  <a:cubicBezTo>
                    <a:pt x="3300" y="206"/>
                    <a:pt x="3257" y="170"/>
                    <a:pt x="3194" y="170"/>
                  </a:cubicBezTo>
                  <a:cubicBezTo>
                    <a:pt x="3194" y="170"/>
                    <a:pt x="3194" y="170"/>
                    <a:pt x="3194" y="170"/>
                  </a:cubicBezTo>
                  <a:cubicBezTo>
                    <a:pt x="3152" y="170"/>
                    <a:pt x="3121" y="193"/>
                    <a:pt x="3104" y="224"/>
                  </a:cubicBezTo>
                  <a:cubicBezTo>
                    <a:pt x="3104" y="224"/>
                    <a:pt x="3104" y="224"/>
                    <a:pt x="3104" y="224"/>
                  </a:cubicBezTo>
                  <a:cubicBezTo>
                    <a:pt x="3103" y="224"/>
                    <a:pt x="3103" y="224"/>
                    <a:pt x="3103" y="224"/>
                  </a:cubicBezTo>
                  <a:cubicBezTo>
                    <a:pt x="3104" y="222"/>
                    <a:pt x="3104" y="185"/>
                    <a:pt x="3104" y="159"/>
                  </a:cubicBezTo>
                  <a:cubicBezTo>
                    <a:pt x="3104" y="159"/>
                    <a:pt x="3104" y="159"/>
                    <a:pt x="3104" y="159"/>
                  </a:cubicBezTo>
                  <a:cubicBezTo>
                    <a:pt x="3104" y="9"/>
                    <a:pt x="3104" y="9"/>
                    <a:pt x="3104" y="9"/>
                  </a:cubicBezTo>
                  <a:lnTo>
                    <a:pt x="3031" y="9"/>
                  </a:lnTo>
                  <a:close/>
                  <a:moveTo>
                    <a:pt x="3831" y="102"/>
                  </a:moveTo>
                  <a:cubicBezTo>
                    <a:pt x="3831" y="176"/>
                    <a:pt x="3831" y="176"/>
                    <a:pt x="3831" y="176"/>
                  </a:cubicBezTo>
                  <a:cubicBezTo>
                    <a:pt x="3773" y="176"/>
                    <a:pt x="3773" y="176"/>
                    <a:pt x="3773" y="176"/>
                  </a:cubicBezTo>
                  <a:cubicBezTo>
                    <a:pt x="3773" y="231"/>
                    <a:pt x="3773" y="231"/>
                    <a:pt x="3773" y="231"/>
                  </a:cubicBezTo>
                  <a:cubicBezTo>
                    <a:pt x="3831" y="231"/>
                    <a:pt x="3831" y="231"/>
                    <a:pt x="3831" y="231"/>
                  </a:cubicBezTo>
                  <a:cubicBezTo>
                    <a:pt x="3831" y="535"/>
                    <a:pt x="3831" y="535"/>
                    <a:pt x="3831" y="535"/>
                  </a:cubicBezTo>
                  <a:cubicBezTo>
                    <a:pt x="3903" y="535"/>
                    <a:pt x="3903" y="535"/>
                    <a:pt x="3903" y="535"/>
                  </a:cubicBezTo>
                  <a:cubicBezTo>
                    <a:pt x="3903" y="231"/>
                    <a:pt x="3903" y="231"/>
                    <a:pt x="3903" y="231"/>
                  </a:cubicBezTo>
                  <a:cubicBezTo>
                    <a:pt x="3970" y="231"/>
                    <a:pt x="3970" y="231"/>
                    <a:pt x="3970" y="231"/>
                  </a:cubicBezTo>
                  <a:cubicBezTo>
                    <a:pt x="3970" y="176"/>
                    <a:pt x="3970" y="176"/>
                    <a:pt x="3970" y="176"/>
                  </a:cubicBezTo>
                  <a:cubicBezTo>
                    <a:pt x="3903" y="176"/>
                    <a:pt x="3903" y="176"/>
                    <a:pt x="3903" y="176"/>
                  </a:cubicBezTo>
                  <a:cubicBezTo>
                    <a:pt x="3903" y="110"/>
                    <a:pt x="3903" y="110"/>
                    <a:pt x="3903" y="110"/>
                  </a:cubicBezTo>
                  <a:cubicBezTo>
                    <a:pt x="3903" y="75"/>
                    <a:pt x="3914" y="57"/>
                    <a:pt x="3946" y="57"/>
                  </a:cubicBezTo>
                  <a:cubicBezTo>
                    <a:pt x="3946" y="57"/>
                    <a:pt x="3946" y="57"/>
                    <a:pt x="3946" y="57"/>
                  </a:cubicBezTo>
                  <a:cubicBezTo>
                    <a:pt x="3958" y="57"/>
                    <a:pt x="3974" y="61"/>
                    <a:pt x="3981" y="64"/>
                  </a:cubicBezTo>
                  <a:cubicBezTo>
                    <a:pt x="3981" y="64"/>
                    <a:pt x="3981" y="64"/>
                    <a:pt x="3981" y="64"/>
                  </a:cubicBezTo>
                  <a:cubicBezTo>
                    <a:pt x="3981" y="7"/>
                    <a:pt x="3981" y="7"/>
                    <a:pt x="3981" y="7"/>
                  </a:cubicBezTo>
                  <a:cubicBezTo>
                    <a:pt x="3965" y="3"/>
                    <a:pt x="3947" y="0"/>
                    <a:pt x="3927" y="0"/>
                  </a:cubicBezTo>
                  <a:cubicBezTo>
                    <a:pt x="3927" y="0"/>
                    <a:pt x="3927" y="0"/>
                    <a:pt x="3927" y="0"/>
                  </a:cubicBezTo>
                  <a:cubicBezTo>
                    <a:pt x="3862" y="0"/>
                    <a:pt x="3831" y="38"/>
                    <a:pt x="3831" y="102"/>
                  </a:cubicBezTo>
                </a:path>
              </a:pathLst>
            </a:custGeom>
            <a:gradFill rotWithShape="1">
              <a:gsLst>
                <a:gs pos="0">
                  <a:srgbClr val="B2C7D7"/>
                </a:gs>
                <a:gs pos="100000">
                  <a:srgbClr val="537D98"/>
                </a:gs>
              </a:gsLst>
              <a:lin ang="0" scaled="1"/>
            </a:gradFill>
            <a:ln w="9525">
              <a:noFill/>
              <a:round/>
              <a:headEnd/>
              <a:tailEnd/>
            </a:ln>
          </p:spPr>
          <p:txBody>
            <a:bodyPr/>
            <a:lstStyle/>
            <a:p>
              <a:endParaRPr lang="en-AU" sz="1400" dirty="0">
                <a:solidFill>
                  <a:srgbClr val="000000"/>
                </a:solidFill>
              </a:endParaRPr>
            </a:p>
          </p:txBody>
        </p:sp>
        <p:sp>
          <p:nvSpPr>
            <p:cNvPr id="19465" name="Freeform 9"/>
            <p:cNvSpPr>
              <a:spLocks noEditPoints="1"/>
            </p:cNvSpPr>
            <p:nvPr userDrawn="1"/>
          </p:nvSpPr>
          <p:spPr bwMode="black">
            <a:xfrm>
              <a:off x="4211" y="3238"/>
              <a:ext cx="1355" cy="286"/>
            </a:xfrm>
            <a:custGeom>
              <a:avLst/>
              <a:gdLst/>
              <a:ahLst/>
              <a:cxnLst>
                <a:cxn ang="0">
                  <a:pos x="2109" y="0"/>
                </a:cxn>
                <a:cxn ang="0">
                  <a:pos x="2259" y="891"/>
                </a:cxn>
                <a:cxn ang="0">
                  <a:pos x="2258" y="786"/>
                </a:cxn>
                <a:cxn ang="0">
                  <a:pos x="2405" y="554"/>
                </a:cxn>
                <a:cxn ang="0">
                  <a:pos x="4012" y="266"/>
                </a:cxn>
                <a:cxn ang="0">
                  <a:pos x="4012" y="354"/>
                </a:cxn>
                <a:cxn ang="0">
                  <a:pos x="4136" y="780"/>
                </a:cxn>
                <a:cxn ang="0">
                  <a:pos x="3895" y="704"/>
                </a:cxn>
                <a:cxn ang="0">
                  <a:pos x="5277" y="769"/>
                </a:cxn>
                <a:cxn ang="0">
                  <a:pos x="4996" y="486"/>
                </a:cxn>
                <a:cxn ang="0">
                  <a:pos x="4876" y="226"/>
                </a:cxn>
                <a:cxn ang="0">
                  <a:pos x="5175" y="218"/>
                </a:cxn>
                <a:cxn ang="0">
                  <a:pos x="5277" y="769"/>
                </a:cxn>
                <a:cxn ang="0">
                  <a:pos x="1484" y="226"/>
                </a:cxn>
                <a:cxn ang="0">
                  <a:pos x="1487" y="1137"/>
                </a:cxn>
                <a:cxn ang="0">
                  <a:pos x="1877" y="554"/>
                </a:cxn>
                <a:cxn ang="0">
                  <a:pos x="1484" y="554"/>
                </a:cxn>
                <a:cxn ang="0">
                  <a:pos x="1604" y="750"/>
                </a:cxn>
                <a:cxn ang="0">
                  <a:pos x="3612" y="0"/>
                </a:cxn>
                <a:cxn ang="0">
                  <a:pos x="3604" y="226"/>
                </a:cxn>
                <a:cxn ang="0">
                  <a:pos x="3604" y="880"/>
                </a:cxn>
                <a:cxn ang="0">
                  <a:pos x="155" y="272"/>
                </a:cxn>
                <a:cxn ang="0">
                  <a:pos x="0" y="554"/>
                </a:cxn>
                <a:cxn ang="0">
                  <a:pos x="308" y="218"/>
                </a:cxn>
                <a:cxn ang="0">
                  <a:pos x="273" y="359"/>
                </a:cxn>
                <a:cxn ang="0">
                  <a:pos x="4495" y="218"/>
                </a:cxn>
                <a:cxn ang="0">
                  <a:pos x="4763" y="555"/>
                </a:cxn>
                <a:cxn ang="0">
                  <a:pos x="4345" y="555"/>
                </a:cxn>
                <a:cxn ang="0">
                  <a:pos x="4495" y="786"/>
                </a:cxn>
                <a:cxn ang="0">
                  <a:pos x="3437" y="880"/>
                </a:cxn>
                <a:cxn ang="0">
                  <a:pos x="3383" y="0"/>
                </a:cxn>
                <a:cxn ang="0">
                  <a:pos x="3511" y="780"/>
                </a:cxn>
                <a:cxn ang="0">
                  <a:pos x="3108" y="880"/>
                </a:cxn>
                <a:cxn ang="0">
                  <a:pos x="3055" y="0"/>
                </a:cxn>
                <a:cxn ang="0">
                  <a:pos x="3182" y="780"/>
                </a:cxn>
                <a:cxn ang="0">
                  <a:pos x="1201" y="465"/>
                </a:cxn>
                <a:cxn ang="0">
                  <a:pos x="1046" y="485"/>
                </a:cxn>
                <a:cxn ang="0">
                  <a:pos x="816" y="880"/>
                </a:cxn>
                <a:cxn ang="0">
                  <a:pos x="816" y="0"/>
                </a:cxn>
                <a:cxn ang="0">
                  <a:pos x="2657" y="104"/>
                </a:cxn>
                <a:cxn ang="0">
                  <a:pos x="2760" y="104"/>
                </a:cxn>
                <a:cxn ang="0">
                  <a:pos x="2767" y="880"/>
                </a:cxn>
              </a:cxnLst>
              <a:rect l="0" t="0" r="r" b="b"/>
              <a:pathLst>
                <a:path w="5396" h="1137">
                  <a:moveTo>
                    <a:pt x="2291" y="218"/>
                  </a:moveTo>
                  <a:cubicBezTo>
                    <a:pt x="2202" y="218"/>
                    <a:pt x="2149" y="251"/>
                    <a:pt x="2109" y="304"/>
                  </a:cubicBezTo>
                  <a:cubicBezTo>
                    <a:pt x="2109" y="0"/>
                    <a:pt x="2109" y="0"/>
                    <a:pt x="2109" y="0"/>
                  </a:cubicBezTo>
                  <a:cubicBezTo>
                    <a:pt x="1992" y="0"/>
                    <a:pt x="1992" y="0"/>
                    <a:pt x="1992" y="0"/>
                  </a:cubicBezTo>
                  <a:cubicBezTo>
                    <a:pt x="1992" y="554"/>
                    <a:pt x="1992" y="554"/>
                    <a:pt x="1992" y="554"/>
                  </a:cubicBezTo>
                  <a:cubicBezTo>
                    <a:pt x="1992" y="757"/>
                    <a:pt x="2046" y="891"/>
                    <a:pt x="2259" y="891"/>
                  </a:cubicBezTo>
                  <a:cubicBezTo>
                    <a:pt x="2479" y="891"/>
                    <a:pt x="2521" y="746"/>
                    <a:pt x="2521" y="554"/>
                  </a:cubicBezTo>
                  <a:cubicBezTo>
                    <a:pt x="2521" y="315"/>
                    <a:pt x="2431" y="218"/>
                    <a:pt x="2291" y="218"/>
                  </a:cubicBezTo>
                  <a:moveTo>
                    <a:pt x="2258" y="786"/>
                  </a:moveTo>
                  <a:cubicBezTo>
                    <a:pt x="2134" y="786"/>
                    <a:pt x="2109" y="690"/>
                    <a:pt x="2109" y="554"/>
                  </a:cubicBezTo>
                  <a:cubicBezTo>
                    <a:pt x="2109" y="419"/>
                    <a:pt x="2134" y="324"/>
                    <a:pt x="2258" y="324"/>
                  </a:cubicBezTo>
                  <a:cubicBezTo>
                    <a:pt x="2380" y="324"/>
                    <a:pt x="2405" y="415"/>
                    <a:pt x="2405" y="554"/>
                  </a:cubicBezTo>
                  <a:cubicBezTo>
                    <a:pt x="2405" y="694"/>
                    <a:pt x="2380" y="786"/>
                    <a:pt x="2258" y="786"/>
                  </a:cubicBezTo>
                  <a:moveTo>
                    <a:pt x="4012" y="67"/>
                  </a:moveTo>
                  <a:cubicBezTo>
                    <a:pt x="4012" y="266"/>
                    <a:pt x="4012" y="266"/>
                    <a:pt x="4012" y="266"/>
                  </a:cubicBezTo>
                  <a:cubicBezTo>
                    <a:pt x="4136" y="266"/>
                    <a:pt x="4136" y="266"/>
                    <a:pt x="4136" y="266"/>
                  </a:cubicBezTo>
                  <a:cubicBezTo>
                    <a:pt x="4136" y="354"/>
                    <a:pt x="4136" y="354"/>
                    <a:pt x="4136" y="354"/>
                  </a:cubicBezTo>
                  <a:cubicBezTo>
                    <a:pt x="4012" y="354"/>
                    <a:pt x="4012" y="354"/>
                    <a:pt x="4012" y="354"/>
                  </a:cubicBezTo>
                  <a:cubicBezTo>
                    <a:pt x="4012" y="697"/>
                    <a:pt x="4012" y="697"/>
                    <a:pt x="4012" y="697"/>
                  </a:cubicBezTo>
                  <a:cubicBezTo>
                    <a:pt x="4012" y="751"/>
                    <a:pt x="4039" y="780"/>
                    <a:pt x="4089" y="780"/>
                  </a:cubicBezTo>
                  <a:cubicBezTo>
                    <a:pt x="4136" y="780"/>
                    <a:pt x="4136" y="780"/>
                    <a:pt x="4136" y="780"/>
                  </a:cubicBezTo>
                  <a:cubicBezTo>
                    <a:pt x="4136" y="880"/>
                    <a:pt x="4136" y="880"/>
                    <a:pt x="4136" y="880"/>
                  </a:cubicBezTo>
                  <a:cubicBezTo>
                    <a:pt x="4065" y="880"/>
                    <a:pt x="4065" y="880"/>
                    <a:pt x="4065" y="880"/>
                  </a:cubicBezTo>
                  <a:cubicBezTo>
                    <a:pt x="3939" y="880"/>
                    <a:pt x="3895" y="785"/>
                    <a:pt x="3895" y="704"/>
                  </a:cubicBezTo>
                  <a:cubicBezTo>
                    <a:pt x="3895" y="67"/>
                    <a:pt x="3895" y="67"/>
                    <a:pt x="3895" y="67"/>
                  </a:cubicBezTo>
                  <a:cubicBezTo>
                    <a:pt x="4012" y="67"/>
                    <a:pt x="4012" y="67"/>
                    <a:pt x="4012" y="67"/>
                  </a:cubicBezTo>
                  <a:moveTo>
                    <a:pt x="5277" y="769"/>
                  </a:moveTo>
                  <a:cubicBezTo>
                    <a:pt x="5277" y="486"/>
                    <a:pt x="5277" y="486"/>
                    <a:pt x="5277" y="486"/>
                  </a:cubicBezTo>
                  <a:cubicBezTo>
                    <a:pt x="5277" y="369"/>
                    <a:pt x="5225" y="327"/>
                    <a:pt x="5138" y="327"/>
                  </a:cubicBezTo>
                  <a:cubicBezTo>
                    <a:pt x="5069" y="327"/>
                    <a:pt x="4996" y="369"/>
                    <a:pt x="4996" y="486"/>
                  </a:cubicBezTo>
                  <a:cubicBezTo>
                    <a:pt x="4996" y="880"/>
                    <a:pt x="4996" y="880"/>
                    <a:pt x="4996" y="880"/>
                  </a:cubicBezTo>
                  <a:cubicBezTo>
                    <a:pt x="4876" y="880"/>
                    <a:pt x="4876" y="880"/>
                    <a:pt x="4876" y="880"/>
                  </a:cubicBezTo>
                  <a:cubicBezTo>
                    <a:pt x="4876" y="226"/>
                    <a:pt x="4876" y="226"/>
                    <a:pt x="4876" y="226"/>
                  </a:cubicBezTo>
                  <a:cubicBezTo>
                    <a:pt x="4993" y="226"/>
                    <a:pt x="4993" y="226"/>
                    <a:pt x="4993" y="226"/>
                  </a:cubicBezTo>
                  <a:cubicBezTo>
                    <a:pt x="4993" y="305"/>
                    <a:pt x="4993" y="305"/>
                    <a:pt x="4993" y="305"/>
                  </a:cubicBezTo>
                  <a:cubicBezTo>
                    <a:pt x="5028" y="263"/>
                    <a:pt x="5085" y="218"/>
                    <a:pt x="5175" y="218"/>
                  </a:cubicBezTo>
                  <a:cubicBezTo>
                    <a:pt x="5307" y="218"/>
                    <a:pt x="5396" y="300"/>
                    <a:pt x="5396" y="466"/>
                  </a:cubicBezTo>
                  <a:cubicBezTo>
                    <a:pt x="5396" y="891"/>
                    <a:pt x="5396" y="891"/>
                    <a:pt x="5396" y="891"/>
                  </a:cubicBezTo>
                  <a:cubicBezTo>
                    <a:pt x="5322" y="891"/>
                    <a:pt x="5277" y="846"/>
                    <a:pt x="5277" y="769"/>
                  </a:cubicBezTo>
                  <a:moveTo>
                    <a:pt x="1639" y="218"/>
                  </a:moveTo>
                  <a:cubicBezTo>
                    <a:pt x="1573" y="218"/>
                    <a:pt x="1518" y="240"/>
                    <a:pt x="1484" y="271"/>
                  </a:cubicBezTo>
                  <a:cubicBezTo>
                    <a:pt x="1484" y="226"/>
                    <a:pt x="1484" y="226"/>
                    <a:pt x="1484" y="226"/>
                  </a:cubicBezTo>
                  <a:cubicBezTo>
                    <a:pt x="1329" y="226"/>
                    <a:pt x="1329" y="226"/>
                    <a:pt x="1329" y="226"/>
                  </a:cubicBezTo>
                  <a:cubicBezTo>
                    <a:pt x="1329" y="1137"/>
                    <a:pt x="1329" y="1137"/>
                    <a:pt x="1329" y="1137"/>
                  </a:cubicBezTo>
                  <a:cubicBezTo>
                    <a:pt x="1487" y="1137"/>
                    <a:pt x="1487" y="1137"/>
                    <a:pt x="1487" y="1137"/>
                  </a:cubicBezTo>
                  <a:cubicBezTo>
                    <a:pt x="1487" y="838"/>
                    <a:pt x="1487" y="838"/>
                    <a:pt x="1487" y="838"/>
                  </a:cubicBezTo>
                  <a:cubicBezTo>
                    <a:pt x="1498" y="858"/>
                    <a:pt x="1556" y="891"/>
                    <a:pt x="1612" y="891"/>
                  </a:cubicBezTo>
                  <a:cubicBezTo>
                    <a:pt x="1690" y="891"/>
                    <a:pt x="1877" y="883"/>
                    <a:pt x="1877" y="554"/>
                  </a:cubicBezTo>
                  <a:cubicBezTo>
                    <a:pt x="1877" y="250"/>
                    <a:pt x="1724" y="218"/>
                    <a:pt x="1639" y="218"/>
                  </a:cubicBezTo>
                  <a:moveTo>
                    <a:pt x="1604" y="750"/>
                  </a:moveTo>
                  <a:cubicBezTo>
                    <a:pt x="1504" y="750"/>
                    <a:pt x="1484" y="673"/>
                    <a:pt x="1484" y="554"/>
                  </a:cubicBezTo>
                  <a:cubicBezTo>
                    <a:pt x="1484" y="435"/>
                    <a:pt x="1504" y="359"/>
                    <a:pt x="1604" y="359"/>
                  </a:cubicBezTo>
                  <a:cubicBezTo>
                    <a:pt x="1702" y="359"/>
                    <a:pt x="1722" y="435"/>
                    <a:pt x="1722" y="554"/>
                  </a:cubicBezTo>
                  <a:cubicBezTo>
                    <a:pt x="1722" y="674"/>
                    <a:pt x="1702" y="750"/>
                    <a:pt x="1604" y="750"/>
                  </a:cubicBezTo>
                  <a:moveTo>
                    <a:pt x="3714" y="104"/>
                  </a:moveTo>
                  <a:cubicBezTo>
                    <a:pt x="3612" y="104"/>
                    <a:pt x="3612" y="104"/>
                    <a:pt x="3612" y="104"/>
                  </a:cubicBezTo>
                  <a:cubicBezTo>
                    <a:pt x="3612" y="0"/>
                    <a:pt x="3612" y="0"/>
                    <a:pt x="3612" y="0"/>
                  </a:cubicBezTo>
                  <a:cubicBezTo>
                    <a:pt x="3714" y="0"/>
                    <a:pt x="3714" y="0"/>
                    <a:pt x="3714" y="0"/>
                  </a:cubicBezTo>
                  <a:lnTo>
                    <a:pt x="3714" y="104"/>
                  </a:lnTo>
                  <a:close/>
                  <a:moveTo>
                    <a:pt x="3604" y="226"/>
                  </a:moveTo>
                  <a:cubicBezTo>
                    <a:pt x="3721" y="226"/>
                    <a:pt x="3721" y="226"/>
                    <a:pt x="3721" y="226"/>
                  </a:cubicBezTo>
                  <a:cubicBezTo>
                    <a:pt x="3721" y="880"/>
                    <a:pt x="3721" y="880"/>
                    <a:pt x="3721" y="880"/>
                  </a:cubicBezTo>
                  <a:cubicBezTo>
                    <a:pt x="3604" y="880"/>
                    <a:pt x="3604" y="880"/>
                    <a:pt x="3604" y="880"/>
                  </a:cubicBezTo>
                  <a:lnTo>
                    <a:pt x="3604" y="226"/>
                  </a:lnTo>
                  <a:close/>
                  <a:moveTo>
                    <a:pt x="308" y="218"/>
                  </a:moveTo>
                  <a:cubicBezTo>
                    <a:pt x="217" y="218"/>
                    <a:pt x="176" y="253"/>
                    <a:pt x="155" y="272"/>
                  </a:cubicBezTo>
                  <a:cubicBezTo>
                    <a:pt x="155" y="0"/>
                    <a:pt x="155" y="0"/>
                    <a:pt x="155" y="0"/>
                  </a:cubicBezTo>
                  <a:cubicBezTo>
                    <a:pt x="0" y="0"/>
                    <a:pt x="0" y="0"/>
                    <a:pt x="0" y="0"/>
                  </a:cubicBezTo>
                  <a:cubicBezTo>
                    <a:pt x="0" y="554"/>
                    <a:pt x="0" y="554"/>
                    <a:pt x="0" y="554"/>
                  </a:cubicBezTo>
                  <a:cubicBezTo>
                    <a:pt x="0" y="761"/>
                    <a:pt x="55" y="891"/>
                    <a:pt x="273" y="891"/>
                  </a:cubicBezTo>
                  <a:cubicBezTo>
                    <a:pt x="498" y="891"/>
                    <a:pt x="547" y="751"/>
                    <a:pt x="547" y="554"/>
                  </a:cubicBezTo>
                  <a:cubicBezTo>
                    <a:pt x="547" y="310"/>
                    <a:pt x="452" y="218"/>
                    <a:pt x="308" y="218"/>
                  </a:cubicBezTo>
                  <a:moveTo>
                    <a:pt x="273" y="750"/>
                  </a:moveTo>
                  <a:cubicBezTo>
                    <a:pt x="174" y="750"/>
                    <a:pt x="154" y="673"/>
                    <a:pt x="154" y="554"/>
                  </a:cubicBezTo>
                  <a:cubicBezTo>
                    <a:pt x="154" y="435"/>
                    <a:pt x="174" y="359"/>
                    <a:pt x="273" y="359"/>
                  </a:cubicBezTo>
                  <a:cubicBezTo>
                    <a:pt x="372" y="359"/>
                    <a:pt x="391" y="435"/>
                    <a:pt x="391" y="554"/>
                  </a:cubicBezTo>
                  <a:cubicBezTo>
                    <a:pt x="391" y="674"/>
                    <a:pt x="372" y="750"/>
                    <a:pt x="273" y="750"/>
                  </a:cubicBezTo>
                  <a:moveTo>
                    <a:pt x="4495" y="218"/>
                  </a:moveTo>
                  <a:cubicBezTo>
                    <a:pt x="4336" y="218"/>
                    <a:pt x="4228" y="319"/>
                    <a:pt x="4228" y="555"/>
                  </a:cubicBezTo>
                  <a:cubicBezTo>
                    <a:pt x="4228" y="791"/>
                    <a:pt x="4336" y="892"/>
                    <a:pt x="4495" y="892"/>
                  </a:cubicBezTo>
                  <a:cubicBezTo>
                    <a:pt x="4655" y="892"/>
                    <a:pt x="4763" y="791"/>
                    <a:pt x="4763" y="555"/>
                  </a:cubicBezTo>
                  <a:cubicBezTo>
                    <a:pt x="4763" y="319"/>
                    <a:pt x="4655" y="218"/>
                    <a:pt x="4495" y="218"/>
                  </a:cubicBezTo>
                  <a:moveTo>
                    <a:pt x="4495" y="786"/>
                  </a:moveTo>
                  <a:cubicBezTo>
                    <a:pt x="4389" y="786"/>
                    <a:pt x="4345" y="717"/>
                    <a:pt x="4345" y="555"/>
                  </a:cubicBezTo>
                  <a:cubicBezTo>
                    <a:pt x="4345" y="393"/>
                    <a:pt x="4389" y="324"/>
                    <a:pt x="4495" y="324"/>
                  </a:cubicBezTo>
                  <a:cubicBezTo>
                    <a:pt x="4602" y="324"/>
                    <a:pt x="4645" y="393"/>
                    <a:pt x="4645" y="555"/>
                  </a:cubicBezTo>
                  <a:cubicBezTo>
                    <a:pt x="4645" y="717"/>
                    <a:pt x="4602" y="786"/>
                    <a:pt x="4495" y="786"/>
                  </a:cubicBezTo>
                  <a:moveTo>
                    <a:pt x="3511" y="780"/>
                  </a:moveTo>
                  <a:cubicBezTo>
                    <a:pt x="3511" y="880"/>
                    <a:pt x="3511" y="880"/>
                    <a:pt x="3511" y="880"/>
                  </a:cubicBezTo>
                  <a:cubicBezTo>
                    <a:pt x="3437" y="880"/>
                    <a:pt x="3437" y="880"/>
                    <a:pt x="3437" y="880"/>
                  </a:cubicBezTo>
                  <a:cubicBezTo>
                    <a:pt x="3330" y="880"/>
                    <a:pt x="3266" y="815"/>
                    <a:pt x="3266" y="705"/>
                  </a:cubicBezTo>
                  <a:cubicBezTo>
                    <a:pt x="3266" y="0"/>
                    <a:pt x="3266" y="0"/>
                    <a:pt x="3266" y="0"/>
                  </a:cubicBezTo>
                  <a:cubicBezTo>
                    <a:pt x="3383" y="0"/>
                    <a:pt x="3383" y="0"/>
                    <a:pt x="3383" y="0"/>
                  </a:cubicBezTo>
                  <a:cubicBezTo>
                    <a:pt x="3383" y="698"/>
                    <a:pt x="3383" y="698"/>
                    <a:pt x="3383" y="698"/>
                  </a:cubicBezTo>
                  <a:cubicBezTo>
                    <a:pt x="3383" y="755"/>
                    <a:pt x="3407" y="780"/>
                    <a:pt x="3460" y="780"/>
                  </a:cubicBezTo>
                  <a:cubicBezTo>
                    <a:pt x="3511" y="780"/>
                    <a:pt x="3511" y="780"/>
                    <a:pt x="3511" y="780"/>
                  </a:cubicBezTo>
                  <a:moveTo>
                    <a:pt x="3182" y="780"/>
                  </a:moveTo>
                  <a:cubicBezTo>
                    <a:pt x="3182" y="880"/>
                    <a:pt x="3182" y="880"/>
                    <a:pt x="3182" y="880"/>
                  </a:cubicBezTo>
                  <a:cubicBezTo>
                    <a:pt x="3108" y="880"/>
                    <a:pt x="3108" y="880"/>
                    <a:pt x="3108" y="880"/>
                  </a:cubicBezTo>
                  <a:cubicBezTo>
                    <a:pt x="3001" y="880"/>
                    <a:pt x="2938" y="815"/>
                    <a:pt x="2938" y="705"/>
                  </a:cubicBezTo>
                  <a:cubicBezTo>
                    <a:pt x="2938" y="0"/>
                    <a:pt x="2938" y="0"/>
                    <a:pt x="2938" y="0"/>
                  </a:cubicBezTo>
                  <a:cubicBezTo>
                    <a:pt x="3055" y="0"/>
                    <a:pt x="3055" y="0"/>
                    <a:pt x="3055" y="0"/>
                  </a:cubicBezTo>
                  <a:cubicBezTo>
                    <a:pt x="3055" y="698"/>
                    <a:pt x="3055" y="698"/>
                    <a:pt x="3055" y="698"/>
                  </a:cubicBezTo>
                  <a:cubicBezTo>
                    <a:pt x="3055" y="755"/>
                    <a:pt x="3078" y="780"/>
                    <a:pt x="3131" y="780"/>
                  </a:cubicBezTo>
                  <a:cubicBezTo>
                    <a:pt x="3182" y="780"/>
                    <a:pt x="3182" y="780"/>
                    <a:pt x="3182" y="780"/>
                  </a:cubicBezTo>
                  <a:moveTo>
                    <a:pt x="816" y="273"/>
                  </a:moveTo>
                  <a:cubicBezTo>
                    <a:pt x="858" y="238"/>
                    <a:pt x="909" y="218"/>
                    <a:pt x="967" y="218"/>
                  </a:cubicBezTo>
                  <a:cubicBezTo>
                    <a:pt x="1111" y="218"/>
                    <a:pt x="1201" y="313"/>
                    <a:pt x="1201" y="465"/>
                  </a:cubicBezTo>
                  <a:cubicBezTo>
                    <a:pt x="1201" y="891"/>
                    <a:pt x="1201" y="891"/>
                    <a:pt x="1201" y="891"/>
                  </a:cubicBezTo>
                  <a:cubicBezTo>
                    <a:pt x="1104" y="891"/>
                    <a:pt x="1046" y="832"/>
                    <a:pt x="1046" y="733"/>
                  </a:cubicBezTo>
                  <a:cubicBezTo>
                    <a:pt x="1046" y="485"/>
                    <a:pt x="1046" y="485"/>
                    <a:pt x="1046" y="485"/>
                  </a:cubicBezTo>
                  <a:cubicBezTo>
                    <a:pt x="1046" y="405"/>
                    <a:pt x="1004" y="360"/>
                    <a:pt x="932" y="360"/>
                  </a:cubicBezTo>
                  <a:cubicBezTo>
                    <a:pt x="859" y="360"/>
                    <a:pt x="816" y="407"/>
                    <a:pt x="816" y="485"/>
                  </a:cubicBezTo>
                  <a:cubicBezTo>
                    <a:pt x="816" y="880"/>
                    <a:pt x="816" y="880"/>
                    <a:pt x="816" y="880"/>
                  </a:cubicBezTo>
                  <a:cubicBezTo>
                    <a:pt x="661" y="880"/>
                    <a:pt x="661" y="880"/>
                    <a:pt x="661" y="880"/>
                  </a:cubicBezTo>
                  <a:cubicBezTo>
                    <a:pt x="661" y="0"/>
                    <a:pt x="661" y="0"/>
                    <a:pt x="661" y="0"/>
                  </a:cubicBezTo>
                  <a:cubicBezTo>
                    <a:pt x="816" y="0"/>
                    <a:pt x="816" y="0"/>
                    <a:pt x="816" y="0"/>
                  </a:cubicBezTo>
                  <a:cubicBezTo>
                    <a:pt x="816" y="273"/>
                    <a:pt x="816" y="273"/>
                    <a:pt x="816" y="273"/>
                  </a:cubicBezTo>
                  <a:moveTo>
                    <a:pt x="2760" y="104"/>
                  </a:moveTo>
                  <a:cubicBezTo>
                    <a:pt x="2657" y="104"/>
                    <a:pt x="2657" y="104"/>
                    <a:pt x="2657" y="104"/>
                  </a:cubicBezTo>
                  <a:cubicBezTo>
                    <a:pt x="2657" y="0"/>
                    <a:pt x="2657" y="0"/>
                    <a:pt x="2657" y="0"/>
                  </a:cubicBezTo>
                  <a:cubicBezTo>
                    <a:pt x="2760" y="0"/>
                    <a:pt x="2760" y="0"/>
                    <a:pt x="2760" y="0"/>
                  </a:cubicBezTo>
                  <a:lnTo>
                    <a:pt x="2760" y="104"/>
                  </a:lnTo>
                  <a:close/>
                  <a:moveTo>
                    <a:pt x="2650" y="226"/>
                  </a:moveTo>
                  <a:cubicBezTo>
                    <a:pt x="2767" y="226"/>
                    <a:pt x="2767" y="226"/>
                    <a:pt x="2767" y="226"/>
                  </a:cubicBezTo>
                  <a:cubicBezTo>
                    <a:pt x="2767" y="880"/>
                    <a:pt x="2767" y="880"/>
                    <a:pt x="2767" y="880"/>
                  </a:cubicBezTo>
                  <a:cubicBezTo>
                    <a:pt x="2650" y="880"/>
                    <a:pt x="2650" y="880"/>
                    <a:pt x="2650" y="880"/>
                  </a:cubicBezTo>
                  <a:lnTo>
                    <a:pt x="2650" y="226"/>
                  </a:lnTo>
                  <a:close/>
                </a:path>
              </a:pathLst>
            </a:custGeom>
            <a:solidFill>
              <a:srgbClr val="454744"/>
            </a:solidFill>
            <a:ln w="9525">
              <a:noFill/>
              <a:round/>
              <a:headEnd/>
              <a:tailEnd/>
            </a:ln>
          </p:spPr>
          <p:txBody>
            <a:bodyPr/>
            <a:lstStyle/>
            <a:p>
              <a:endParaRPr lang="en-AU" sz="1400" dirty="0">
                <a:solidFill>
                  <a:srgbClr val="000000"/>
                </a:solidFill>
              </a:endParaRPr>
            </a:p>
          </p:txBody>
        </p:sp>
        <p:sp>
          <p:nvSpPr>
            <p:cNvPr id="19466" name="Freeform 10" descr="bubbles_02_450dpi"/>
            <p:cNvSpPr>
              <a:spLocks/>
            </p:cNvSpPr>
            <p:nvPr userDrawn="1"/>
          </p:nvSpPr>
          <p:spPr bwMode="blackGray">
            <a:xfrm>
              <a:off x="5124" y="2769"/>
              <a:ext cx="228" cy="393"/>
            </a:xfrm>
            <a:custGeom>
              <a:avLst/>
              <a:gdLst/>
              <a:ahLst/>
              <a:cxnLst>
                <a:cxn ang="0">
                  <a:pos x="326" y="289"/>
                </a:cxn>
                <a:cxn ang="0">
                  <a:pos x="374" y="622"/>
                </a:cxn>
                <a:cxn ang="0">
                  <a:pos x="374" y="622"/>
                </a:cxn>
                <a:cxn ang="0">
                  <a:pos x="0" y="1178"/>
                </a:cxn>
                <a:cxn ang="0">
                  <a:pos x="0" y="1178"/>
                </a:cxn>
                <a:cxn ang="0">
                  <a:pos x="383" y="1561"/>
                </a:cxn>
                <a:cxn ang="0">
                  <a:pos x="383" y="1561"/>
                </a:cxn>
                <a:cxn ang="0">
                  <a:pos x="765" y="1177"/>
                </a:cxn>
                <a:cxn ang="0">
                  <a:pos x="765" y="1177"/>
                </a:cxn>
                <a:cxn ang="0">
                  <a:pos x="678" y="688"/>
                </a:cxn>
                <a:cxn ang="0">
                  <a:pos x="678" y="688"/>
                </a:cxn>
                <a:cxn ang="0">
                  <a:pos x="907" y="291"/>
                </a:cxn>
                <a:cxn ang="0">
                  <a:pos x="907" y="291"/>
                </a:cxn>
                <a:cxn ang="0">
                  <a:pos x="613" y="0"/>
                </a:cxn>
                <a:cxn ang="0">
                  <a:pos x="613" y="0"/>
                </a:cxn>
                <a:cxn ang="0">
                  <a:pos x="326" y="289"/>
                </a:cxn>
              </a:cxnLst>
              <a:rect l="0" t="0" r="r" b="b"/>
              <a:pathLst>
                <a:path w="907" h="1561">
                  <a:moveTo>
                    <a:pt x="326" y="289"/>
                  </a:moveTo>
                  <a:cubicBezTo>
                    <a:pt x="326" y="422"/>
                    <a:pt x="401" y="465"/>
                    <a:pt x="374" y="622"/>
                  </a:cubicBezTo>
                  <a:cubicBezTo>
                    <a:pt x="374" y="622"/>
                    <a:pt x="374" y="622"/>
                    <a:pt x="374" y="622"/>
                  </a:cubicBezTo>
                  <a:cubicBezTo>
                    <a:pt x="339" y="824"/>
                    <a:pt x="0" y="833"/>
                    <a:pt x="0" y="1178"/>
                  </a:cubicBezTo>
                  <a:cubicBezTo>
                    <a:pt x="0" y="1178"/>
                    <a:pt x="0" y="1178"/>
                    <a:pt x="0" y="1178"/>
                  </a:cubicBezTo>
                  <a:cubicBezTo>
                    <a:pt x="0" y="1401"/>
                    <a:pt x="177" y="1561"/>
                    <a:pt x="383" y="1561"/>
                  </a:cubicBezTo>
                  <a:cubicBezTo>
                    <a:pt x="383" y="1561"/>
                    <a:pt x="383" y="1561"/>
                    <a:pt x="383" y="1561"/>
                  </a:cubicBezTo>
                  <a:cubicBezTo>
                    <a:pt x="577" y="1561"/>
                    <a:pt x="765" y="1404"/>
                    <a:pt x="765" y="1177"/>
                  </a:cubicBezTo>
                  <a:cubicBezTo>
                    <a:pt x="765" y="1177"/>
                    <a:pt x="765" y="1177"/>
                    <a:pt x="765" y="1177"/>
                  </a:cubicBezTo>
                  <a:cubicBezTo>
                    <a:pt x="765" y="999"/>
                    <a:pt x="623" y="848"/>
                    <a:pt x="678" y="688"/>
                  </a:cubicBezTo>
                  <a:cubicBezTo>
                    <a:pt x="678" y="688"/>
                    <a:pt x="678" y="688"/>
                    <a:pt x="678" y="688"/>
                  </a:cubicBezTo>
                  <a:cubicBezTo>
                    <a:pt x="735" y="523"/>
                    <a:pt x="907" y="508"/>
                    <a:pt x="907" y="291"/>
                  </a:cubicBezTo>
                  <a:cubicBezTo>
                    <a:pt x="907" y="291"/>
                    <a:pt x="907" y="291"/>
                    <a:pt x="907" y="291"/>
                  </a:cubicBezTo>
                  <a:cubicBezTo>
                    <a:pt x="907" y="115"/>
                    <a:pt x="758" y="0"/>
                    <a:pt x="613" y="0"/>
                  </a:cubicBezTo>
                  <a:cubicBezTo>
                    <a:pt x="613" y="0"/>
                    <a:pt x="613" y="0"/>
                    <a:pt x="613" y="0"/>
                  </a:cubicBezTo>
                  <a:cubicBezTo>
                    <a:pt x="477" y="0"/>
                    <a:pt x="326" y="119"/>
                    <a:pt x="326" y="289"/>
                  </a:cubicBezTo>
                </a:path>
              </a:pathLst>
            </a:custGeom>
            <a:blipFill dpi="0" rotWithShape="1">
              <a:blip r:embed="rId2" cstate="print"/>
              <a:srcRect/>
              <a:stretch>
                <a:fillRect/>
              </a:stretch>
            </a:blipFill>
            <a:ln w="9525">
              <a:noFill/>
              <a:round/>
              <a:headEnd/>
              <a:tailEnd/>
            </a:ln>
          </p:spPr>
          <p:txBody>
            <a:bodyPr/>
            <a:lstStyle/>
            <a:p>
              <a:endParaRPr lang="en-AU" sz="1400" dirty="0">
                <a:solidFill>
                  <a:srgbClr val="000000"/>
                </a:solidFill>
              </a:endParaRPr>
            </a:p>
          </p:txBody>
        </p:sp>
        <p:sp>
          <p:nvSpPr>
            <p:cNvPr id="19467" name="Freeform 11" descr="bubbles_03_450dpi"/>
            <p:cNvSpPr>
              <a:spLocks/>
            </p:cNvSpPr>
            <p:nvPr userDrawn="1"/>
          </p:nvSpPr>
          <p:spPr bwMode="blackGray">
            <a:xfrm>
              <a:off x="5332" y="2720"/>
              <a:ext cx="252" cy="454"/>
            </a:xfrm>
            <a:custGeom>
              <a:avLst/>
              <a:gdLst/>
              <a:ahLst/>
              <a:cxnLst>
                <a:cxn ang="0">
                  <a:pos x="481" y="158"/>
                </a:cxn>
                <a:cxn ang="0">
                  <a:pos x="59" y="1272"/>
                </a:cxn>
                <a:cxn ang="0">
                  <a:pos x="59" y="1272"/>
                </a:cxn>
                <a:cxn ang="0">
                  <a:pos x="297" y="1743"/>
                </a:cxn>
                <a:cxn ang="0">
                  <a:pos x="297" y="1743"/>
                </a:cxn>
                <a:cxn ang="0">
                  <a:pos x="744" y="1470"/>
                </a:cxn>
                <a:cxn ang="0">
                  <a:pos x="744" y="1470"/>
                </a:cxn>
                <a:cxn ang="0">
                  <a:pos x="981" y="311"/>
                </a:cxn>
                <a:cxn ang="0">
                  <a:pos x="981" y="311"/>
                </a:cxn>
                <a:cxn ang="0">
                  <a:pos x="792" y="11"/>
                </a:cxn>
                <a:cxn ang="0">
                  <a:pos x="792" y="11"/>
                </a:cxn>
                <a:cxn ang="0">
                  <a:pos x="719" y="0"/>
                </a:cxn>
                <a:cxn ang="0">
                  <a:pos x="719" y="0"/>
                </a:cxn>
                <a:cxn ang="0">
                  <a:pos x="481" y="158"/>
                </a:cxn>
              </a:cxnLst>
              <a:rect l="0" t="0" r="r" b="b"/>
              <a:pathLst>
                <a:path w="1001" h="1804">
                  <a:moveTo>
                    <a:pt x="481" y="158"/>
                  </a:moveTo>
                  <a:cubicBezTo>
                    <a:pt x="366" y="419"/>
                    <a:pt x="146" y="995"/>
                    <a:pt x="59" y="1272"/>
                  </a:cubicBezTo>
                  <a:cubicBezTo>
                    <a:pt x="59" y="1272"/>
                    <a:pt x="59" y="1272"/>
                    <a:pt x="59" y="1272"/>
                  </a:cubicBezTo>
                  <a:cubicBezTo>
                    <a:pt x="0" y="1460"/>
                    <a:pt x="104" y="1694"/>
                    <a:pt x="297" y="1743"/>
                  </a:cubicBezTo>
                  <a:cubicBezTo>
                    <a:pt x="297" y="1743"/>
                    <a:pt x="297" y="1743"/>
                    <a:pt x="297" y="1743"/>
                  </a:cubicBezTo>
                  <a:cubicBezTo>
                    <a:pt x="538" y="1804"/>
                    <a:pt x="703" y="1617"/>
                    <a:pt x="744" y="1470"/>
                  </a:cubicBezTo>
                  <a:cubicBezTo>
                    <a:pt x="744" y="1470"/>
                    <a:pt x="744" y="1470"/>
                    <a:pt x="744" y="1470"/>
                  </a:cubicBezTo>
                  <a:cubicBezTo>
                    <a:pt x="785" y="1325"/>
                    <a:pt x="938" y="639"/>
                    <a:pt x="981" y="311"/>
                  </a:cubicBezTo>
                  <a:cubicBezTo>
                    <a:pt x="981" y="311"/>
                    <a:pt x="981" y="311"/>
                    <a:pt x="981" y="311"/>
                  </a:cubicBezTo>
                  <a:cubicBezTo>
                    <a:pt x="1001" y="161"/>
                    <a:pt x="923" y="47"/>
                    <a:pt x="792" y="11"/>
                  </a:cubicBezTo>
                  <a:cubicBezTo>
                    <a:pt x="792" y="11"/>
                    <a:pt x="792" y="11"/>
                    <a:pt x="792" y="11"/>
                  </a:cubicBezTo>
                  <a:cubicBezTo>
                    <a:pt x="768" y="4"/>
                    <a:pt x="743" y="0"/>
                    <a:pt x="719" y="0"/>
                  </a:cubicBezTo>
                  <a:cubicBezTo>
                    <a:pt x="719" y="0"/>
                    <a:pt x="719" y="0"/>
                    <a:pt x="719" y="0"/>
                  </a:cubicBezTo>
                  <a:cubicBezTo>
                    <a:pt x="616" y="0"/>
                    <a:pt x="524" y="60"/>
                    <a:pt x="481" y="158"/>
                  </a:cubicBezTo>
                </a:path>
              </a:pathLst>
            </a:custGeom>
            <a:blipFill dpi="0" rotWithShape="1">
              <a:blip r:embed="rId3" cstate="print"/>
              <a:srcRect/>
              <a:stretch>
                <a:fillRect/>
              </a:stretch>
            </a:blipFill>
            <a:ln w="9525">
              <a:noFill/>
              <a:round/>
              <a:headEnd/>
              <a:tailEnd/>
            </a:ln>
          </p:spPr>
          <p:txBody>
            <a:bodyPr/>
            <a:lstStyle/>
            <a:p>
              <a:endParaRPr lang="en-AU" sz="1400" dirty="0">
                <a:solidFill>
                  <a:srgbClr val="000000"/>
                </a:solidFill>
              </a:endParaRPr>
            </a:p>
          </p:txBody>
        </p:sp>
        <p:sp>
          <p:nvSpPr>
            <p:cNvPr id="19468" name="Freeform 12" descr="bubbles_01a_450dpi"/>
            <p:cNvSpPr>
              <a:spLocks/>
            </p:cNvSpPr>
            <p:nvPr userDrawn="1"/>
          </p:nvSpPr>
          <p:spPr bwMode="blackGray">
            <a:xfrm>
              <a:off x="4924" y="2980"/>
              <a:ext cx="175" cy="177"/>
            </a:xfrm>
            <a:custGeom>
              <a:avLst/>
              <a:gdLst/>
              <a:ahLst/>
              <a:cxnLst>
                <a:cxn ang="0">
                  <a:pos x="0" y="351"/>
                </a:cxn>
                <a:cxn ang="0">
                  <a:pos x="349" y="702"/>
                </a:cxn>
                <a:cxn ang="0">
                  <a:pos x="349" y="702"/>
                </a:cxn>
                <a:cxn ang="0">
                  <a:pos x="698" y="351"/>
                </a:cxn>
                <a:cxn ang="0">
                  <a:pos x="698" y="351"/>
                </a:cxn>
                <a:cxn ang="0">
                  <a:pos x="349" y="0"/>
                </a:cxn>
                <a:cxn ang="0">
                  <a:pos x="349" y="0"/>
                </a:cxn>
                <a:cxn ang="0">
                  <a:pos x="0" y="351"/>
                </a:cxn>
              </a:cxnLst>
              <a:rect l="0" t="0" r="r" b="b"/>
              <a:pathLst>
                <a:path w="698" h="702">
                  <a:moveTo>
                    <a:pt x="0" y="351"/>
                  </a:moveTo>
                  <a:cubicBezTo>
                    <a:pt x="0" y="545"/>
                    <a:pt x="156" y="702"/>
                    <a:pt x="349" y="702"/>
                  </a:cubicBezTo>
                  <a:cubicBezTo>
                    <a:pt x="349" y="702"/>
                    <a:pt x="349" y="702"/>
                    <a:pt x="349" y="702"/>
                  </a:cubicBezTo>
                  <a:cubicBezTo>
                    <a:pt x="542" y="702"/>
                    <a:pt x="698" y="545"/>
                    <a:pt x="698" y="351"/>
                  </a:cubicBezTo>
                  <a:cubicBezTo>
                    <a:pt x="698" y="351"/>
                    <a:pt x="698" y="351"/>
                    <a:pt x="698" y="351"/>
                  </a:cubicBezTo>
                  <a:cubicBezTo>
                    <a:pt x="698" y="157"/>
                    <a:pt x="542" y="0"/>
                    <a:pt x="349" y="0"/>
                  </a:cubicBezTo>
                  <a:cubicBezTo>
                    <a:pt x="349" y="0"/>
                    <a:pt x="349" y="0"/>
                    <a:pt x="349" y="0"/>
                  </a:cubicBezTo>
                  <a:cubicBezTo>
                    <a:pt x="156" y="0"/>
                    <a:pt x="0" y="157"/>
                    <a:pt x="0" y="351"/>
                  </a:cubicBezTo>
                </a:path>
              </a:pathLst>
            </a:custGeom>
            <a:blipFill dpi="0" rotWithShape="1">
              <a:blip r:embed="rId4" cstate="print"/>
              <a:srcRect/>
              <a:stretch>
                <a:fillRect/>
              </a:stretch>
            </a:blipFill>
            <a:ln w="9525">
              <a:noFill/>
              <a:round/>
              <a:headEnd/>
              <a:tailEnd/>
            </a:ln>
          </p:spPr>
          <p:txBody>
            <a:bodyPr/>
            <a:lstStyle/>
            <a:p>
              <a:endParaRPr lang="en-AU" sz="1400" dirty="0">
                <a:solidFill>
                  <a:srgbClr val="000000"/>
                </a:solidFill>
              </a:endParaRPr>
            </a:p>
          </p:txBody>
        </p:sp>
        <p:sp>
          <p:nvSpPr>
            <p:cNvPr id="19469" name="Freeform 13" descr="bubbles_01b_450dpi"/>
            <p:cNvSpPr>
              <a:spLocks/>
            </p:cNvSpPr>
            <p:nvPr userDrawn="1"/>
          </p:nvSpPr>
          <p:spPr bwMode="blackGray">
            <a:xfrm>
              <a:off x="5012" y="2837"/>
              <a:ext cx="122" cy="122"/>
            </a:xfrm>
            <a:custGeom>
              <a:avLst/>
              <a:gdLst/>
              <a:ahLst/>
              <a:cxnLst>
                <a:cxn ang="0">
                  <a:pos x="0" y="243"/>
                </a:cxn>
                <a:cxn ang="0">
                  <a:pos x="242" y="487"/>
                </a:cxn>
                <a:cxn ang="0">
                  <a:pos x="242" y="487"/>
                </a:cxn>
                <a:cxn ang="0">
                  <a:pos x="484" y="243"/>
                </a:cxn>
                <a:cxn ang="0">
                  <a:pos x="484" y="243"/>
                </a:cxn>
                <a:cxn ang="0">
                  <a:pos x="242" y="0"/>
                </a:cxn>
                <a:cxn ang="0">
                  <a:pos x="242" y="0"/>
                </a:cxn>
                <a:cxn ang="0">
                  <a:pos x="0" y="243"/>
                </a:cxn>
              </a:cxnLst>
              <a:rect l="0" t="0" r="r" b="b"/>
              <a:pathLst>
                <a:path w="484" h="487">
                  <a:moveTo>
                    <a:pt x="0" y="243"/>
                  </a:moveTo>
                  <a:cubicBezTo>
                    <a:pt x="0" y="378"/>
                    <a:pt x="108" y="487"/>
                    <a:pt x="242" y="487"/>
                  </a:cubicBezTo>
                  <a:cubicBezTo>
                    <a:pt x="242" y="487"/>
                    <a:pt x="242" y="487"/>
                    <a:pt x="242" y="487"/>
                  </a:cubicBezTo>
                  <a:cubicBezTo>
                    <a:pt x="376" y="487"/>
                    <a:pt x="484" y="378"/>
                    <a:pt x="484" y="243"/>
                  </a:cubicBezTo>
                  <a:cubicBezTo>
                    <a:pt x="484" y="243"/>
                    <a:pt x="484" y="243"/>
                    <a:pt x="484" y="243"/>
                  </a:cubicBezTo>
                  <a:cubicBezTo>
                    <a:pt x="484" y="109"/>
                    <a:pt x="376" y="0"/>
                    <a:pt x="242" y="0"/>
                  </a:cubicBezTo>
                  <a:cubicBezTo>
                    <a:pt x="242" y="0"/>
                    <a:pt x="242" y="0"/>
                    <a:pt x="242" y="0"/>
                  </a:cubicBezTo>
                  <a:cubicBezTo>
                    <a:pt x="108" y="0"/>
                    <a:pt x="0" y="109"/>
                    <a:pt x="0" y="243"/>
                  </a:cubicBezTo>
                </a:path>
              </a:pathLst>
            </a:custGeom>
            <a:blipFill dpi="0" rotWithShape="1">
              <a:blip r:embed="rId5" cstate="print"/>
              <a:srcRect/>
              <a:stretch>
                <a:fillRect/>
              </a:stretch>
            </a:blipFill>
            <a:ln w="9525">
              <a:noFill/>
              <a:round/>
              <a:headEnd/>
              <a:tailEnd/>
            </a:ln>
          </p:spPr>
          <p:txBody>
            <a:bodyPr/>
            <a:lstStyle/>
            <a:p>
              <a:endParaRPr lang="en-AU" sz="1400" dirty="0">
                <a:solidFill>
                  <a:srgbClr val="000000"/>
                </a:solidFill>
              </a:endParaRPr>
            </a:p>
          </p:txBody>
        </p:sp>
      </p:grpSp>
      <p:sp>
        <p:nvSpPr>
          <p:cNvPr id="19471" name="Rectangle 15"/>
          <p:cNvSpPr>
            <a:spLocks noChangeArrowheads="1"/>
          </p:cNvSpPr>
          <p:nvPr/>
        </p:nvSpPr>
        <p:spPr bwMode="gray">
          <a:xfrm>
            <a:off x="109538" y="3767138"/>
            <a:ext cx="8924925" cy="42862"/>
          </a:xfrm>
          <a:prstGeom prst="rect">
            <a:avLst/>
          </a:prstGeom>
          <a:solidFill>
            <a:schemeClr val="bg2"/>
          </a:solidFill>
          <a:ln w="9525" algn="ctr">
            <a:noFill/>
            <a:miter lim="800000"/>
            <a:headEnd/>
            <a:tailEnd/>
          </a:ln>
          <a:effectLst/>
        </p:spPr>
        <p:txBody>
          <a:bodyPr wrap="none" lIns="0" tIns="0" rIns="0" bIns="0" anchor="ctr"/>
          <a:lstStyle/>
          <a:p>
            <a:endParaRPr lang="en-AU" sz="1400" dirty="0">
              <a:solidFill>
                <a:srgbClr val="000000"/>
              </a:solidFill>
            </a:endParaRPr>
          </a:p>
        </p:txBody>
      </p:sp>
      <p:grpSp>
        <p:nvGrpSpPr>
          <p:cNvPr id="3" name="Group 19"/>
          <p:cNvGrpSpPr>
            <a:grpSpLocks/>
          </p:cNvGrpSpPr>
          <p:nvPr/>
        </p:nvGrpSpPr>
        <p:grpSpPr bwMode="auto">
          <a:xfrm>
            <a:off x="0" y="6430963"/>
            <a:ext cx="9144000" cy="427037"/>
            <a:chOff x="0" y="4051"/>
            <a:chExt cx="5760" cy="269"/>
          </a:xfrm>
        </p:grpSpPr>
        <p:sp>
          <p:nvSpPr>
            <p:cNvPr id="19476" name="Rectangle 20"/>
            <p:cNvSpPr>
              <a:spLocks noChangeArrowheads="1"/>
            </p:cNvSpPr>
            <p:nvPr userDrawn="1"/>
          </p:nvSpPr>
          <p:spPr bwMode="auto">
            <a:xfrm>
              <a:off x="0" y="4051"/>
              <a:ext cx="5760" cy="269"/>
            </a:xfrm>
            <a:prstGeom prst="rect">
              <a:avLst/>
            </a:prstGeom>
            <a:solidFill>
              <a:srgbClr val="EAEAEA"/>
            </a:solidFill>
            <a:ln w="9525">
              <a:noFill/>
              <a:miter lim="800000"/>
              <a:headEnd/>
              <a:tailEnd/>
            </a:ln>
            <a:effectLst/>
          </p:spPr>
          <p:txBody>
            <a:bodyPr wrap="none" anchor="ctr"/>
            <a:lstStyle/>
            <a:p>
              <a:endParaRPr lang="en-AU" sz="1400" dirty="0">
                <a:solidFill>
                  <a:srgbClr val="000000"/>
                </a:solidFill>
              </a:endParaRPr>
            </a:p>
          </p:txBody>
        </p:sp>
        <p:sp>
          <p:nvSpPr>
            <p:cNvPr id="19477" name="Rectangle 21"/>
            <p:cNvSpPr>
              <a:spLocks noChangeArrowheads="1"/>
            </p:cNvSpPr>
            <p:nvPr userDrawn="1"/>
          </p:nvSpPr>
          <p:spPr bwMode="hidden">
            <a:xfrm>
              <a:off x="0" y="4051"/>
              <a:ext cx="5760" cy="269"/>
            </a:xfrm>
            <a:prstGeom prst="rect">
              <a:avLst/>
            </a:prstGeom>
            <a:gradFill rotWithShape="1">
              <a:gsLst>
                <a:gs pos="0">
                  <a:srgbClr val="B33916"/>
                </a:gs>
                <a:gs pos="100000">
                  <a:srgbClr val="E85100"/>
                </a:gs>
              </a:gsLst>
              <a:lin ang="5400000" scaled="1"/>
            </a:gradFill>
            <a:ln w="9525">
              <a:noFill/>
              <a:miter lim="800000"/>
              <a:headEnd/>
              <a:tailEnd/>
            </a:ln>
            <a:effectLst/>
          </p:spPr>
          <p:txBody>
            <a:bodyPr wrap="none" anchor="ctr"/>
            <a:lstStyle/>
            <a:p>
              <a:endParaRPr lang="en-AU" sz="1400" dirty="0">
                <a:solidFill>
                  <a:srgbClr val="000000"/>
                </a:solidFill>
              </a:endParaRPr>
            </a:p>
          </p:txBody>
        </p:sp>
      </p:grpSp>
    </p:spTree>
    <p:extLst>
      <p:ext uri="{BB962C8B-B14F-4D97-AF65-F5344CB8AC3E}">
        <p14:creationId xmlns:p14="http://schemas.microsoft.com/office/powerpoint/2010/main" val="352359129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amp; picture">
    <p:spTree>
      <p:nvGrpSpPr>
        <p:cNvPr id="1" name=""/>
        <p:cNvGrpSpPr/>
        <p:nvPr/>
      </p:nvGrpSpPr>
      <p:grpSpPr>
        <a:xfrm>
          <a:off x="0" y="0"/>
          <a:ext cx="0" cy="0"/>
          <a:chOff x="0" y="0"/>
          <a:chExt cx="0" cy="0"/>
        </a:xfrm>
      </p:grpSpPr>
      <p:cxnSp>
        <p:nvCxnSpPr>
          <p:cNvPr id="5" name="Straight Connector 8"/>
          <p:cNvCxnSpPr/>
          <p:nvPr userDrawn="1"/>
        </p:nvCxnSpPr>
        <p:spPr>
          <a:xfrm>
            <a:off x="-26988" y="3762375"/>
            <a:ext cx="9180513" cy="0"/>
          </a:xfrm>
          <a:prstGeom prst="line">
            <a:avLst/>
          </a:prstGeom>
          <a:ln w="476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9" descr="BHPB_Terracotta_master stripe.png"/>
          <p:cNvPicPr>
            <a:picLocks/>
          </p:cNvPicPr>
          <p:nvPr userDrawn="1"/>
        </p:nvPicPr>
        <p:blipFill>
          <a:blip r:embed="rId2" cstate="print"/>
          <a:srcRect/>
          <a:stretch>
            <a:fillRect/>
          </a:stretch>
        </p:blipFill>
        <p:spPr bwMode="auto">
          <a:xfrm>
            <a:off x="0" y="6319838"/>
            <a:ext cx="9144000" cy="539750"/>
          </a:xfrm>
          <a:prstGeom prst="rect">
            <a:avLst/>
          </a:prstGeom>
          <a:noFill/>
          <a:ln w="9525">
            <a:noFill/>
            <a:miter lim="800000"/>
            <a:headEnd/>
            <a:tailEnd/>
          </a:ln>
        </p:spPr>
      </p:pic>
      <p:pic>
        <p:nvPicPr>
          <p:cNvPr id="9" name="Picture 11" descr="BHPB_master_cmyk.jpg"/>
          <p:cNvPicPr>
            <a:picLocks noChangeAspect="1"/>
          </p:cNvPicPr>
          <p:nvPr userDrawn="1"/>
        </p:nvPicPr>
        <p:blipFill>
          <a:blip r:embed="rId3" cstate="print"/>
          <a:srcRect/>
          <a:stretch>
            <a:fillRect/>
          </a:stretch>
        </p:blipFill>
        <p:spPr bwMode="auto">
          <a:xfrm>
            <a:off x="6581775" y="4238625"/>
            <a:ext cx="2087563" cy="1620838"/>
          </a:xfrm>
          <a:prstGeom prst="rect">
            <a:avLst/>
          </a:prstGeom>
          <a:noFill/>
          <a:ln w="9525">
            <a:noFill/>
            <a:miter lim="800000"/>
            <a:headEnd/>
            <a:tailEnd/>
          </a:ln>
        </p:spPr>
      </p:pic>
      <p:sp>
        <p:nvSpPr>
          <p:cNvPr id="13" name="Picture Placeholder 12"/>
          <p:cNvSpPr>
            <a:spLocks noGrp="1"/>
          </p:cNvSpPr>
          <p:nvPr>
            <p:ph type="pic" sz="quarter" idx="10"/>
          </p:nvPr>
        </p:nvSpPr>
        <p:spPr>
          <a:xfrm>
            <a:off x="-26475" y="-1"/>
            <a:ext cx="9180000" cy="3744000"/>
          </a:xfrm>
          <a:noFill/>
          <a:ln>
            <a:noFill/>
          </a:ln>
        </p:spPr>
        <p:txBody>
          <a:bodyPr rtlCol="0">
            <a:normAutofit/>
          </a:bodyPr>
          <a:lstStyle>
            <a:lvl1pPr algn="ctr">
              <a:buFontTx/>
              <a:buNone/>
              <a:defRPr sz="1400"/>
            </a:lvl1pPr>
          </a:lstStyle>
          <a:p>
            <a:pPr lvl="0"/>
            <a:r>
              <a:rPr lang="en-US" noProof="0" dirty="0" smtClean="0"/>
              <a:t>Click icon to add picture</a:t>
            </a:r>
            <a:endParaRPr lang="en-AU" noProof="0" dirty="0"/>
          </a:p>
        </p:txBody>
      </p:sp>
      <p:sp>
        <p:nvSpPr>
          <p:cNvPr id="7" name="Title 1"/>
          <p:cNvSpPr>
            <a:spLocks noGrp="1"/>
          </p:cNvSpPr>
          <p:nvPr>
            <p:ph type="ctrTitle"/>
          </p:nvPr>
        </p:nvSpPr>
        <p:spPr>
          <a:xfrm>
            <a:off x="466725" y="3860872"/>
            <a:ext cx="5721557" cy="1295400"/>
          </a:xfrm>
        </p:spPr>
        <p:txBody>
          <a:bodyPr anchor="t">
            <a:normAutofit/>
          </a:bodyPr>
          <a:lstStyle>
            <a:lvl1pPr>
              <a:defRPr sz="3600">
                <a:solidFill>
                  <a:srgbClr val="E85100"/>
                </a:solidFill>
              </a:defRPr>
            </a:lvl1pPr>
          </a:lstStyle>
          <a:p>
            <a:r>
              <a:rPr lang="en-US" dirty="0" smtClean="0"/>
              <a:t>Click to edit Master title style</a:t>
            </a:r>
            <a:endParaRPr lang="en-AU" dirty="0"/>
          </a:p>
        </p:txBody>
      </p:sp>
      <p:sp>
        <p:nvSpPr>
          <p:cNvPr id="8" name="Subtitle 2"/>
          <p:cNvSpPr>
            <a:spLocks noGrp="1"/>
          </p:cNvSpPr>
          <p:nvPr>
            <p:ph type="subTitle" idx="1"/>
          </p:nvPr>
        </p:nvSpPr>
        <p:spPr>
          <a:xfrm>
            <a:off x="466725" y="5229201"/>
            <a:ext cx="5721557" cy="695350"/>
          </a:xfrm>
        </p:spPr>
        <p:txBody>
          <a:bodyPr anchor="b">
            <a:normAutofit/>
          </a:bodyPr>
          <a:lstStyle>
            <a:lvl1pPr marL="0" indent="0" algn="l">
              <a:spcBef>
                <a:spcPts val="0"/>
              </a:spcBef>
              <a:spcAft>
                <a:spcPts val="0"/>
              </a:spcAft>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lvl1pPr>
              <a:defRPr>
                <a:solidFill>
                  <a:schemeClr val="tx1"/>
                </a:solidFill>
              </a:defRPr>
            </a:lvl1pPr>
          </a:lstStyle>
          <a:p>
            <a:r>
              <a:rPr lang="en-AU" dirty="0" smtClean="0"/>
              <a:t>Contents Title</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8" name="Text Placeholder 7"/>
          <p:cNvSpPr>
            <a:spLocks noGrp="1"/>
          </p:cNvSpPr>
          <p:nvPr>
            <p:ph type="body" sz="quarter" idx="12"/>
          </p:nvPr>
        </p:nvSpPr>
        <p:spPr>
          <a:xfrm>
            <a:off x="482600" y="1253700"/>
            <a:ext cx="7408600" cy="4791600"/>
          </a:xfrm>
        </p:spPr>
        <p:txBody>
          <a:bodyPr/>
          <a:lstStyle>
            <a:lvl1pPr marL="292100" indent="-290513">
              <a:buSzPct val="100000"/>
              <a:buFont typeface="Wingdings" pitchFamily="2" charset="2"/>
              <a:buNone/>
              <a:defRPr sz="2800" b="1"/>
            </a:lvl1pPr>
            <a:lvl2pPr marL="519113" indent="-179388">
              <a:buFont typeface="Arial Black" pitchFamily="34" charset="0"/>
              <a:buNone/>
              <a:defRPr sz="2800" b="1"/>
            </a:lvl2pPr>
            <a:lvl3pPr indent="-180000">
              <a:buFont typeface="Arial Black" pitchFamily="34" charset="0"/>
              <a:buNone/>
              <a:defRPr sz="2800" b="1"/>
            </a:lvl3pPr>
            <a:lvl4pPr indent="-180000">
              <a:buFont typeface="Arial Black" pitchFamily="34" charset="0"/>
              <a:buNone/>
              <a:defRPr sz="2800" b="1"/>
            </a:lvl4pPr>
            <a:lvl5pPr indent="-180000">
              <a:buFont typeface="Arial Black" pitchFamily="34" charset="0"/>
              <a:buNone/>
              <a:defRPr sz="2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29017523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mp;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Content Placeholder 2"/>
          <p:cNvSpPr>
            <a:spLocks noGrp="1"/>
          </p:cNvSpPr>
          <p:nvPr>
            <p:ph idx="1"/>
          </p:nvPr>
        </p:nvSpPr>
        <p:spPr>
          <a:xfrm>
            <a:off x="482599" y="1252538"/>
            <a:ext cx="7345363" cy="4791075"/>
          </a:xfrm>
        </p:spPr>
        <p:txBody>
          <a:bodyPr/>
          <a:lstStyle>
            <a:lvl1pPr>
              <a:spcAft>
                <a:spcPts val="300"/>
              </a:spcAft>
              <a:defRPr/>
            </a:lvl1pPr>
            <a:lvl2pPr marL="442913" indent="-174625">
              <a:spcAft>
                <a:spcPts val="300"/>
              </a:spcAft>
              <a:buFont typeface="Arial" pitchFamily="34" charset="0"/>
              <a:buChar char="‒"/>
              <a:defRPr/>
            </a:lvl2pPr>
            <a:lvl3pPr marL="622300" indent="-147638">
              <a:spcAft>
                <a:spcPts val="300"/>
              </a:spcAft>
              <a:defRPr/>
            </a:lvl3pPr>
            <a:lvl4pPr marL="995363" indent="-158750" defTabSz="990600">
              <a:spcAft>
                <a:spcPts val="300"/>
              </a:spcAft>
              <a:defRPr/>
            </a:lvl4pPr>
            <a:lvl5pPr marL="1257300" indent="-161925">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3"/>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5" name="Slide Number Placeholder 4"/>
          <p:cNvSpPr>
            <a:spLocks noGrp="1"/>
          </p:cNvSpPr>
          <p:nvPr>
            <p:ph type="sldNum" sz="quarter" idx="11"/>
          </p:nvPr>
        </p:nvSpPr>
        <p:spPr/>
        <p:txBody>
          <a:bodyPr/>
          <a:lstStyle>
            <a:lvl1pPr>
              <a:defRPr/>
            </a:lvl1pPr>
          </a:lstStyle>
          <a:p>
            <a:r>
              <a:rPr lang="en-AU" dirty="0"/>
              <a:t>Slide </a:t>
            </a:r>
            <a:fld id="{214F6F50-6053-4B7D-B23A-4B9EA90F3A4F}" type="slidenum">
              <a:rPr lang="en-AU"/>
              <a:pPr/>
              <a:t>‹#›</a:t>
            </a:fld>
            <a:endParaRPr lang="en-AU" dirty="0"/>
          </a:p>
        </p:txBody>
      </p:sp>
    </p:spTree>
    <p:extLst>
      <p:ext uri="{BB962C8B-B14F-4D97-AF65-F5344CB8AC3E}">
        <p14:creationId xmlns:p14="http://schemas.microsoft.com/office/powerpoint/2010/main" val="1750316174"/>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heads, Plain Text &amp;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8" name="Content Placeholder 2"/>
          <p:cNvSpPr>
            <a:spLocks noGrp="1"/>
          </p:cNvSpPr>
          <p:nvPr>
            <p:ph idx="1" hasCustomPrompt="1"/>
          </p:nvPr>
        </p:nvSpPr>
        <p:spPr>
          <a:xfrm>
            <a:off x="482600" y="1260700"/>
            <a:ext cx="8193400" cy="4680000"/>
          </a:xfrm>
        </p:spPr>
        <p:txBody>
          <a:bodyPr/>
          <a:lstStyle>
            <a:lvl1pPr marL="0" indent="0">
              <a:spcBef>
                <a:spcPts val="1800"/>
              </a:spcBef>
              <a:spcAft>
                <a:spcPts val="900"/>
              </a:spcAft>
              <a:buFontTx/>
              <a:buNone/>
              <a:defRPr b="1">
                <a:solidFill>
                  <a:schemeClr val="accent1"/>
                </a:solidFill>
              </a:defRPr>
            </a:lvl1pPr>
            <a:lvl2pPr marL="0" indent="0">
              <a:spcAft>
                <a:spcPts val="300"/>
              </a:spcAft>
              <a:buFontTx/>
              <a:buNone/>
              <a:defRPr/>
            </a:lvl2pPr>
            <a:lvl3pPr marL="180975" indent="-180975" algn="l" rtl="0" fontAlgn="base">
              <a:spcBef>
                <a:spcPct val="0"/>
              </a:spcBef>
              <a:spcAft>
                <a:spcPts val="300"/>
              </a:spcAft>
              <a:buSzPct val="120000"/>
              <a:buFont typeface="Wingdings" pitchFamily="2" charset="2"/>
              <a:buChar char="§"/>
              <a:defRPr lang="en-US" sz="1400" dirty="0" smtClean="0">
                <a:solidFill>
                  <a:schemeClr val="tx1"/>
                </a:solidFill>
                <a:latin typeface="+mn-lt"/>
                <a:cs typeface="+mn-cs"/>
              </a:defRPr>
            </a:lvl3pPr>
            <a:lvl4pPr marL="444500" indent="-179388" algn="l" rtl="0" fontAlgn="base">
              <a:spcBef>
                <a:spcPct val="0"/>
              </a:spcBef>
              <a:spcAft>
                <a:spcPts val="300"/>
              </a:spcAft>
              <a:buFont typeface="Arial" pitchFamily="34" charset="0"/>
              <a:buChar char="‒"/>
              <a:tabLst/>
              <a:defRPr lang="en-US" sz="1400" dirty="0" smtClean="0">
                <a:solidFill>
                  <a:schemeClr val="tx1"/>
                </a:solidFill>
                <a:latin typeface="+mn-lt"/>
                <a:cs typeface="+mn-cs"/>
              </a:defRPr>
            </a:lvl4pPr>
            <a:lvl5pPr marL="619125" indent="-179388" algn="l" rtl="0" fontAlgn="base">
              <a:spcBef>
                <a:spcPct val="0"/>
              </a:spcBef>
              <a:spcAft>
                <a:spcPts val="300"/>
              </a:spcAft>
              <a:defRPr lang="en-AU" sz="1400" dirty="0">
                <a:solidFill>
                  <a:schemeClr val="tx1"/>
                </a:solidFill>
                <a:latin typeface="+mn-lt"/>
                <a:cs typeface="+mn-cs"/>
              </a:defRPr>
            </a:lvl5pPr>
          </a:lstStyle>
          <a:p>
            <a:pPr lvl="0"/>
            <a:r>
              <a:rPr lang="en-US" dirty="0" smtClean="0"/>
              <a:t>Click to add new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355943558"/>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599" y="127000"/>
            <a:ext cx="7353301"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8" name="Content Placeholder 2"/>
          <p:cNvSpPr>
            <a:spLocks noGrp="1"/>
          </p:cNvSpPr>
          <p:nvPr>
            <p:ph idx="1"/>
          </p:nvPr>
        </p:nvSpPr>
        <p:spPr>
          <a:xfrm>
            <a:off x="482600" y="1260700"/>
            <a:ext cx="3681994" cy="4680000"/>
          </a:xfrm>
        </p:spPr>
        <p:txBody>
          <a:bodyPr/>
          <a:lstStyle>
            <a:lvl1pPr marL="0" indent="0">
              <a:spcBef>
                <a:spcPts val="1800"/>
              </a:spcBef>
              <a:spcAft>
                <a:spcPts val="300"/>
              </a:spcAft>
              <a:buFontTx/>
              <a:buNone/>
              <a:defRPr b="1">
                <a:solidFill>
                  <a:schemeClr val="accent1"/>
                </a:solidFill>
              </a:defRPr>
            </a:lvl1pPr>
            <a:lvl2pPr marL="0" indent="0">
              <a:spcAft>
                <a:spcPts val="300"/>
              </a:spcAft>
              <a:buFontTx/>
              <a:buNone/>
              <a:defRPr/>
            </a:lvl2pPr>
            <a:lvl3pPr marL="180975" indent="-180975">
              <a:spcAft>
                <a:spcPts val="300"/>
              </a:spcAft>
              <a:buSzPct val="120000"/>
              <a:buFont typeface="Wingdings" pitchFamily="2" charset="2"/>
              <a:buChar char="§"/>
              <a:defRPr/>
            </a:lvl3pPr>
            <a:lvl4pPr marL="444500" indent="-179388">
              <a:spcAft>
                <a:spcPts val="300"/>
              </a:spcAft>
              <a:buFont typeface="Arial" pitchFamily="34" charset="0"/>
              <a:buChar char="‒"/>
              <a:defRPr/>
            </a:lvl4pPr>
            <a:lvl5pPr marL="622300" indent="-182563" defTabSz="812800">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2"/>
          <p:cNvSpPr>
            <a:spLocks noGrp="1"/>
          </p:cNvSpPr>
          <p:nvPr>
            <p:ph idx="12"/>
          </p:nvPr>
        </p:nvSpPr>
        <p:spPr>
          <a:xfrm>
            <a:off x="4363770" y="1260700"/>
            <a:ext cx="3989140" cy="4680000"/>
          </a:xfrm>
        </p:spPr>
        <p:txBody>
          <a:bodyPr/>
          <a:lstStyle>
            <a:lvl1pPr marL="0" indent="0">
              <a:spcBef>
                <a:spcPts val="1800"/>
              </a:spcBef>
              <a:spcAft>
                <a:spcPts val="300"/>
              </a:spcAft>
              <a:buFontTx/>
              <a:buNone/>
              <a:defRPr b="1">
                <a:solidFill>
                  <a:schemeClr val="accent1"/>
                </a:solidFill>
              </a:defRPr>
            </a:lvl1pPr>
            <a:lvl2pPr marL="0" indent="0">
              <a:spcAft>
                <a:spcPts val="300"/>
              </a:spcAft>
              <a:buFontTx/>
              <a:buNone/>
              <a:defRPr/>
            </a:lvl2pPr>
            <a:lvl3pPr marL="180975" indent="-180975">
              <a:spcAft>
                <a:spcPts val="300"/>
              </a:spcAft>
              <a:buSzPct val="120000"/>
              <a:buFont typeface="Wingdings" pitchFamily="2" charset="2"/>
              <a:buChar char="§"/>
              <a:defRPr/>
            </a:lvl3pPr>
            <a:lvl4pPr marL="444500" indent="-179388">
              <a:spcAft>
                <a:spcPts val="300"/>
              </a:spcAft>
              <a:buFont typeface="Arial" pitchFamily="34" charset="0"/>
              <a:buChar char="‒"/>
              <a:defRPr/>
            </a:lvl4pPr>
            <a:lvl5pPr marL="619125" indent="-179388" defTabSz="990600">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444502767"/>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Right Column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6" name="Content Placeholder 2"/>
          <p:cNvSpPr>
            <a:spLocks noGrp="1"/>
          </p:cNvSpPr>
          <p:nvPr>
            <p:ph idx="12"/>
          </p:nvPr>
        </p:nvSpPr>
        <p:spPr>
          <a:xfrm>
            <a:off x="4881600" y="1260700"/>
            <a:ext cx="3989140" cy="4680000"/>
          </a:xfrm>
        </p:spPr>
        <p:txBody>
          <a:bodyPr/>
          <a:lstStyle>
            <a:lvl1pPr marL="0" indent="0">
              <a:spcBef>
                <a:spcPts val="1800"/>
              </a:spcBef>
              <a:spcAft>
                <a:spcPts val="300"/>
              </a:spcAft>
              <a:buFontTx/>
              <a:buNone/>
              <a:defRPr b="1">
                <a:solidFill>
                  <a:schemeClr val="accent1"/>
                </a:solidFill>
              </a:defRPr>
            </a:lvl1pPr>
            <a:lvl2pPr marL="0" indent="0">
              <a:spcAft>
                <a:spcPts val="300"/>
              </a:spcAft>
              <a:buFontTx/>
              <a:buNone/>
              <a:defRPr/>
            </a:lvl2pPr>
            <a:lvl3pPr marL="180975" indent="-180975">
              <a:spcAft>
                <a:spcPts val="300"/>
              </a:spcAft>
              <a:buSzPct val="120000"/>
              <a:buFont typeface="Wingdings" pitchFamily="2" charset="2"/>
              <a:buChar char="§"/>
              <a:defRPr/>
            </a:lvl3pPr>
            <a:lvl4pPr marL="444500" indent="-179388">
              <a:spcAft>
                <a:spcPts val="300"/>
              </a:spcAft>
              <a:buFont typeface="Arial" pitchFamily="34" charset="0"/>
              <a:buChar char="‒"/>
              <a:defRPr/>
            </a:lvl4pPr>
            <a:lvl5pPr marL="619125" indent="-179388">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65333520"/>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4894263" y="3468688"/>
            <a:ext cx="3743325" cy="2603500"/>
          </a:xfrm>
        </p:spPr>
        <p:txBody>
          <a:bodyPr/>
          <a:lstStyle>
            <a:lvl1pPr algn="ctr">
              <a:defRPr/>
            </a:lvl1pPr>
          </a:lstStyle>
          <a:p>
            <a:r>
              <a:rPr lang="en-US" dirty="0" smtClean="0"/>
              <a:t>Click icon to add picture</a:t>
            </a:r>
            <a:endParaRPr lang="en-AU" dirty="0"/>
          </a:p>
        </p:txBody>
      </p:sp>
      <p:sp>
        <p:nvSpPr>
          <p:cNvPr id="11" name="Picture Placeholder 10"/>
          <p:cNvSpPr>
            <a:spLocks noGrp="1"/>
          </p:cNvSpPr>
          <p:nvPr>
            <p:ph type="pic" sz="quarter" idx="12"/>
          </p:nvPr>
        </p:nvSpPr>
        <p:spPr>
          <a:xfrm>
            <a:off x="4894263" y="1252538"/>
            <a:ext cx="3743325" cy="2090737"/>
          </a:xfrm>
        </p:spPr>
        <p:txBody>
          <a:bodyPr/>
          <a:lstStyle>
            <a:lvl1pPr algn="l">
              <a:defRPr baseline="0"/>
            </a:lvl1pPr>
          </a:lstStyle>
          <a:p>
            <a:r>
              <a:rPr lang="en-US" dirty="0" smtClean="0"/>
              <a:t>Click icon to add picture</a:t>
            </a:r>
            <a:endParaRPr lang="en-AU" dirty="0"/>
          </a:p>
        </p:txBody>
      </p:sp>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8" name="Content Placeholder 2"/>
          <p:cNvSpPr>
            <a:spLocks noGrp="1"/>
          </p:cNvSpPr>
          <p:nvPr>
            <p:ph idx="1"/>
          </p:nvPr>
        </p:nvSpPr>
        <p:spPr>
          <a:xfrm>
            <a:off x="482600" y="1260700"/>
            <a:ext cx="4297630" cy="4680000"/>
          </a:xfrm>
        </p:spPr>
        <p:txBody>
          <a:bodyPr/>
          <a:lstStyle>
            <a:lvl1pPr marL="0" indent="0">
              <a:spcBef>
                <a:spcPts val="1800"/>
              </a:spcBef>
              <a:spcAft>
                <a:spcPts val="300"/>
              </a:spcAft>
              <a:buFontTx/>
              <a:buNone/>
              <a:defRPr b="1">
                <a:solidFill>
                  <a:schemeClr val="accent1"/>
                </a:solidFill>
              </a:defRPr>
            </a:lvl1pPr>
            <a:lvl2pPr marL="0" indent="0">
              <a:spcAft>
                <a:spcPts val="300"/>
              </a:spcAft>
              <a:buFontTx/>
              <a:buNone/>
              <a:defRPr/>
            </a:lvl2pPr>
            <a:lvl3pPr marL="180975" indent="-180975">
              <a:spcAft>
                <a:spcPts val="300"/>
              </a:spcAft>
              <a:buSzPct val="120000"/>
              <a:buFont typeface="Wingdings" pitchFamily="2" charset="2"/>
              <a:buChar char="§"/>
              <a:defRPr/>
            </a:lvl3pPr>
            <a:lvl4pPr marL="444500" indent="-179388">
              <a:spcAft>
                <a:spcPts val="300"/>
              </a:spcAft>
              <a:buFont typeface="Arial" pitchFamily="34" charset="0"/>
              <a:buChar char="‒"/>
              <a:defRPr/>
            </a:lvl4pPr>
            <a:lvl5pPr marL="622300" indent="-182563">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253371685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4894263" y="1252538"/>
            <a:ext cx="3743325" cy="4768850"/>
          </a:xfrm>
        </p:spPr>
        <p:txBody>
          <a:bodyPr/>
          <a:lstStyle>
            <a:lvl1pPr algn="l">
              <a:defRPr baseline="0"/>
            </a:lvl1pPr>
          </a:lstStyle>
          <a:p>
            <a:r>
              <a:rPr lang="en-US" dirty="0" smtClean="0"/>
              <a:t>Click icon to add picture</a:t>
            </a:r>
            <a:endParaRPr lang="en-AU" dirty="0"/>
          </a:p>
        </p:txBody>
      </p:sp>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p>
            <a:r>
              <a:rPr lang="en-AU" dirty="0" smtClean="0"/>
              <a:t>Slide </a:t>
            </a:r>
            <a:fld id="{9FB2FC73-EB84-40AE-8597-F1C4C7CD7CD9}" type="slidenum">
              <a:rPr lang="en-AU" smtClean="0"/>
              <a:pPr/>
              <a:t>‹#›</a:t>
            </a:fld>
            <a:endParaRPr lang="en-AU" dirty="0"/>
          </a:p>
        </p:txBody>
      </p:sp>
      <p:sp>
        <p:nvSpPr>
          <p:cNvPr id="8" name="Content Placeholder 2"/>
          <p:cNvSpPr>
            <a:spLocks noGrp="1"/>
          </p:cNvSpPr>
          <p:nvPr>
            <p:ph idx="1"/>
          </p:nvPr>
        </p:nvSpPr>
        <p:spPr>
          <a:xfrm>
            <a:off x="482600" y="1260700"/>
            <a:ext cx="4297630" cy="4680000"/>
          </a:xfrm>
        </p:spPr>
        <p:txBody>
          <a:bodyPr/>
          <a:lstStyle>
            <a:lvl1pPr marL="0" indent="0">
              <a:spcBef>
                <a:spcPts val="1800"/>
              </a:spcBef>
              <a:spcAft>
                <a:spcPts val="300"/>
              </a:spcAft>
              <a:buFontTx/>
              <a:buNone/>
              <a:defRPr b="1">
                <a:solidFill>
                  <a:schemeClr val="accent1"/>
                </a:solidFill>
              </a:defRPr>
            </a:lvl1pPr>
            <a:lvl2pPr marL="0" indent="0">
              <a:spcAft>
                <a:spcPts val="300"/>
              </a:spcAft>
              <a:buFontTx/>
              <a:buNone/>
              <a:defRPr/>
            </a:lvl2pPr>
            <a:lvl3pPr marL="180975" indent="-180975">
              <a:spcAft>
                <a:spcPts val="300"/>
              </a:spcAft>
              <a:buSzPct val="120000"/>
              <a:buFont typeface="Wingdings" pitchFamily="2" charset="2"/>
              <a:buChar char="§"/>
              <a:defRPr/>
            </a:lvl3pPr>
            <a:lvl4pPr marL="444500" indent="-179388">
              <a:spcAft>
                <a:spcPts val="300"/>
              </a:spcAft>
              <a:buFont typeface="Arial" pitchFamily="34" charset="0"/>
              <a:buChar char="‒"/>
              <a:tabLst/>
              <a:defRPr/>
            </a:lvl4pPr>
            <a:lvl5pPr marL="619125" indent="-179388" defTabSz="812800">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942924456"/>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V Flowchart">
    <p:spTree>
      <p:nvGrpSpPr>
        <p:cNvPr id="1" name=""/>
        <p:cNvGrpSpPr/>
        <p:nvPr/>
      </p:nvGrpSpPr>
      <p:grpSpPr>
        <a:xfrm>
          <a:off x="0" y="0"/>
          <a:ext cx="0" cy="0"/>
          <a:chOff x="0" y="0"/>
          <a:chExt cx="0" cy="0"/>
        </a:xfrm>
      </p:grpSpPr>
      <p:sp>
        <p:nvSpPr>
          <p:cNvPr id="55" name="Text Placeholder 17"/>
          <p:cNvSpPr>
            <a:spLocks noGrp="1"/>
          </p:cNvSpPr>
          <p:nvPr>
            <p:ph type="body" sz="quarter" idx="58" hasCustomPrompt="1"/>
          </p:nvPr>
        </p:nvSpPr>
        <p:spPr>
          <a:xfrm>
            <a:off x="2393585" y="4692284"/>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56" name="Picture Placeholder 10"/>
          <p:cNvSpPr>
            <a:spLocks noGrp="1"/>
          </p:cNvSpPr>
          <p:nvPr>
            <p:ph type="pic" sz="quarter" idx="59"/>
          </p:nvPr>
        </p:nvSpPr>
        <p:spPr>
          <a:xfrm>
            <a:off x="2474547" y="4993909"/>
            <a:ext cx="654050" cy="787400"/>
          </a:xfrm>
        </p:spPr>
        <p:txBody>
          <a:bodyPr/>
          <a:lstStyle>
            <a:lvl1pPr>
              <a:buFontTx/>
              <a:buNone/>
              <a:defRPr sz="700"/>
            </a:lvl1pPr>
          </a:lstStyle>
          <a:p>
            <a:r>
              <a:rPr lang="en-US" dirty="0" smtClean="0"/>
              <a:t>Click icon to add picture</a:t>
            </a:r>
            <a:endParaRPr lang="en-AU" dirty="0"/>
          </a:p>
        </p:txBody>
      </p:sp>
      <p:sp>
        <p:nvSpPr>
          <p:cNvPr id="57" name="Text Placeholder 19"/>
          <p:cNvSpPr>
            <a:spLocks noGrp="1"/>
          </p:cNvSpPr>
          <p:nvPr>
            <p:ph type="body" sz="quarter" idx="60" hasCustomPrompt="1"/>
          </p:nvPr>
        </p:nvSpPr>
        <p:spPr>
          <a:xfrm>
            <a:off x="3208806" y="49846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58" name="Text Placeholder 19"/>
          <p:cNvSpPr>
            <a:spLocks noGrp="1"/>
          </p:cNvSpPr>
          <p:nvPr>
            <p:ph type="body" sz="quarter" idx="61" hasCustomPrompt="1"/>
          </p:nvPr>
        </p:nvSpPr>
        <p:spPr>
          <a:xfrm>
            <a:off x="3208806" y="51372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59" name="Text Placeholder 17"/>
          <p:cNvSpPr>
            <a:spLocks noGrp="1"/>
          </p:cNvSpPr>
          <p:nvPr>
            <p:ph type="body" sz="quarter" idx="62" hasCustomPrompt="1"/>
          </p:nvPr>
        </p:nvSpPr>
        <p:spPr>
          <a:xfrm>
            <a:off x="4651010" y="4692284"/>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60" name="Picture Placeholder 10"/>
          <p:cNvSpPr>
            <a:spLocks noGrp="1"/>
          </p:cNvSpPr>
          <p:nvPr>
            <p:ph type="pic" sz="quarter" idx="63"/>
          </p:nvPr>
        </p:nvSpPr>
        <p:spPr>
          <a:xfrm>
            <a:off x="4731972" y="4993909"/>
            <a:ext cx="654050" cy="787400"/>
          </a:xfrm>
        </p:spPr>
        <p:txBody>
          <a:bodyPr/>
          <a:lstStyle>
            <a:lvl1pPr>
              <a:buFontTx/>
              <a:buNone/>
              <a:defRPr sz="700"/>
            </a:lvl1pPr>
          </a:lstStyle>
          <a:p>
            <a:r>
              <a:rPr lang="en-US" dirty="0" smtClean="0"/>
              <a:t>Click icon to add picture</a:t>
            </a:r>
            <a:endParaRPr lang="en-AU" dirty="0"/>
          </a:p>
        </p:txBody>
      </p:sp>
      <p:sp>
        <p:nvSpPr>
          <p:cNvPr id="61" name="Text Placeholder 19"/>
          <p:cNvSpPr>
            <a:spLocks noGrp="1"/>
          </p:cNvSpPr>
          <p:nvPr>
            <p:ph type="body" sz="quarter" idx="64" hasCustomPrompt="1"/>
          </p:nvPr>
        </p:nvSpPr>
        <p:spPr>
          <a:xfrm>
            <a:off x="5466231" y="49846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62" name="Text Placeholder 19"/>
          <p:cNvSpPr>
            <a:spLocks noGrp="1"/>
          </p:cNvSpPr>
          <p:nvPr>
            <p:ph type="body" sz="quarter" idx="65" hasCustomPrompt="1"/>
          </p:nvPr>
        </p:nvSpPr>
        <p:spPr>
          <a:xfrm>
            <a:off x="5466231" y="51372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63" name="Text Placeholder 17"/>
          <p:cNvSpPr>
            <a:spLocks noGrp="1"/>
          </p:cNvSpPr>
          <p:nvPr>
            <p:ph type="body" sz="quarter" idx="66" hasCustomPrompt="1"/>
          </p:nvPr>
        </p:nvSpPr>
        <p:spPr>
          <a:xfrm>
            <a:off x="6903672" y="4692284"/>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64" name="Picture Placeholder 10"/>
          <p:cNvSpPr>
            <a:spLocks noGrp="1"/>
          </p:cNvSpPr>
          <p:nvPr>
            <p:ph type="pic" sz="quarter" idx="67"/>
          </p:nvPr>
        </p:nvSpPr>
        <p:spPr>
          <a:xfrm>
            <a:off x="6984634" y="4993909"/>
            <a:ext cx="654050" cy="787400"/>
          </a:xfrm>
        </p:spPr>
        <p:txBody>
          <a:bodyPr/>
          <a:lstStyle>
            <a:lvl1pPr>
              <a:buFontTx/>
              <a:buNone/>
              <a:defRPr sz="700"/>
            </a:lvl1pPr>
          </a:lstStyle>
          <a:p>
            <a:r>
              <a:rPr lang="en-US" dirty="0" smtClean="0"/>
              <a:t>Click icon to add picture</a:t>
            </a:r>
            <a:endParaRPr lang="en-AU" dirty="0"/>
          </a:p>
        </p:txBody>
      </p:sp>
      <p:sp>
        <p:nvSpPr>
          <p:cNvPr id="65" name="Text Placeholder 19"/>
          <p:cNvSpPr>
            <a:spLocks noGrp="1"/>
          </p:cNvSpPr>
          <p:nvPr>
            <p:ph type="body" sz="quarter" idx="68" hasCustomPrompt="1"/>
          </p:nvPr>
        </p:nvSpPr>
        <p:spPr>
          <a:xfrm>
            <a:off x="7718893" y="49846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66" name="Text Placeholder 19"/>
          <p:cNvSpPr>
            <a:spLocks noGrp="1"/>
          </p:cNvSpPr>
          <p:nvPr>
            <p:ph type="body" sz="quarter" idx="69" hasCustomPrompt="1"/>
          </p:nvPr>
        </p:nvSpPr>
        <p:spPr>
          <a:xfrm>
            <a:off x="7718893" y="51372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67" name="Text Placeholder 17"/>
          <p:cNvSpPr>
            <a:spLocks noGrp="1"/>
          </p:cNvSpPr>
          <p:nvPr>
            <p:ph type="body" sz="quarter" idx="70" hasCustomPrompt="1"/>
          </p:nvPr>
        </p:nvSpPr>
        <p:spPr>
          <a:xfrm>
            <a:off x="146051" y="4692284"/>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92" name="Picture Placeholder 10"/>
          <p:cNvSpPr>
            <a:spLocks noGrp="1"/>
          </p:cNvSpPr>
          <p:nvPr>
            <p:ph type="pic" sz="quarter" idx="71"/>
          </p:nvPr>
        </p:nvSpPr>
        <p:spPr>
          <a:xfrm>
            <a:off x="227013" y="4993909"/>
            <a:ext cx="654050" cy="787400"/>
          </a:xfrm>
        </p:spPr>
        <p:txBody>
          <a:bodyPr/>
          <a:lstStyle>
            <a:lvl1pPr>
              <a:buFontTx/>
              <a:buNone/>
              <a:defRPr sz="700"/>
            </a:lvl1pPr>
          </a:lstStyle>
          <a:p>
            <a:r>
              <a:rPr lang="en-US" dirty="0" smtClean="0"/>
              <a:t>Click icon to add picture</a:t>
            </a:r>
            <a:endParaRPr lang="en-AU" dirty="0"/>
          </a:p>
        </p:txBody>
      </p:sp>
      <p:sp>
        <p:nvSpPr>
          <p:cNvPr id="93" name="Text Placeholder 19"/>
          <p:cNvSpPr>
            <a:spLocks noGrp="1"/>
          </p:cNvSpPr>
          <p:nvPr>
            <p:ph type="body" sz="quarter" idx="72" hasCustomPrompt="1"/>
          </p:nvPr>
        </p:nvSpPr>
        <p:spPr>
          <a:xfrm>
            <a:off x="961272" y="4984679"/>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94" name="Text Placeholder 19"/>
          <p:cNvSpPr>
            <a:spLocks noGrp="1"/>
          </p:cNvSpPr>
          <p:nvPr>
            <p:ph type="body" sz="quarter" idx="73" hasCustomPrompt="1"/>
          </p:nvPr>
        </p:nvSpPr>
        <p:spPr>
          <a:xfrm>
            <a:off x="961272" y="5137272"/>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43" name="Text Placeholder 17"/>
          <p:cNvSpPr>
            <a:spLocks noGrp="1"/>
          </p:cNvSpPr>
          <p:nvPr>
            <p:ph type="body" sz="quarter" idx="46" hasCustomPrompt="1"/>
          </p:nvPr>
        </p:nvSpPr>
        <p:spPr>
          <a:xfrm>
            <a:off x="2393585" y="3030538"/>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44" name="Picture Placeholder 10"/>
          <p:cNvSpPr>
            <a:spLocks noGrp="1"/>
          </p:cNvSpPr>
          <p:nvPr>
            <p:ph type="pic" sz="quarter" idx="47"/>
          </p:nvPr>
        </p:nvSpPr>
        <p:spPr>
          <a:xfrm>
            <a:off x="2474547" y="3332163"/>
            <a:ext cx="654050" cy="787400"/>
          </a:xfrm>
        </p:spPr>
        <p:txBody>
          <a:bodyPr/>
          <a:lstStyle>
            <a:lvl1pPr>
              <a:buFontTx/>
              <a:buNone/>
              <a:defRPr sz="700"/>
            </a:lvl1pPr>
          </a:lstStyle>
          <a:p>
            <a:r>
              <a:rPr lang="en-US" dirty="0" smtClean="0"/>
              <a:t>Click icon to add picture</a:t>
            </a:r>
            <a:endParaRPr lang="en-AU" dirty="0"/>
          </a:p>
        </p:txBody>
      </p:sp>
      <p:sp>
        <p:nvSpPr>
          <p:cNvPr id="45" name="Text Placeholder 19"/>
          <p:cNvSpPr>
            <a:spLocks noGrp="1"/>
          </p:cNvSpPr>
          <p:nvPr>
            <p:ph type="body" sz="quarter" idx="48" hasCustomPrompt="1"/>
          </p:nvPr>
        </p:nvSpPr>
        <p:spPr>
          <a:xfrm>
            <a:off x="3208806" y="332293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46" name="Text Placeholder 19"/>
          <p:cNvSpPr>
            <a:spLocks noGrp="1"/>
          </p:cNvSpPr>
          <p:nvPr>
            <p:ph type="body" sz="quarter" idx="49" hasCustomPrompt="1"/>
          </p:nvPr>
        </p:nvSpPr>
        <p:spPr>
          <a:xfrm>
            <a:off x="3208806" y="347552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47" name="Text Placeholder 17"/>
          <p:cNvSpPr>
            <a:spLocks noGrp="1"/>
          </p:cNvSpPr>
          <p:nvPr>
            <p:ph type="body" sz="quarter" idx="50" hasCustomPrompt="1"/>
          </p:nvPr>
        </p:nvSpPr>
        <p:spPr>
          <a:xfrm>
            <a:off x="4651010" y="3030538"/>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48" name="Picture Placeholder 10"/>
          <p:cNvSpPr>
            <a:spLocks noGrp="1"/>
          </p:cNvSpPr>
          <p:nvPr>
            <p:ph type="pic" sz="quarter" idx="51"/>
          </p:nvPr>
        </p:nvSpPr>
        <p:spPr>
          <a:xfrm>
            <a:off x="4731972" y="3332163"/>
            <a:ext cx="654050" cy="787400"/>
          </a:xfrm>
        </p:spPr>
        <p:txBody>
          <a:bodyPr/>
          <a:lstStyle>
            <a:lvl1pPr>
              <a:buFontTx/>
              <a:buNone/>
              <a:defRPr sz="700"/>
            </a:lvl1pPr>
          </a:lstStyle>
          <a:p>
            <a:r>
              <a:rPr lang="en-US" dirty="0" smtClean="0"/>
              <a:t>Click icon to add picture</a:t>
            </a:r>
            <a:endParaRPr lang="en-AU" dirty="0"/>
          </a:p>
        </p:txBody>
      </p:sp>
      <p:sp>
        <p:nvSpPr>
          <p:cNvPr id="49" name="Text Placeholder 19"/>
          <p:cNvSpPr>
            <a:spLocks noGrp="1"/>
          </p:cNvSpPr>
          <p:nvPr>
            <p:ph type="body" sz="quarter" idx="52" hasCustomPrompt="1"/>
          </p:nvPr>
        </p:nvSpPr>
        <p:spPr>
          <a:xfrm>
            <a:off x="5466231" y="332293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50" name="Text Placeholder 19"/>
          <p:cNvSpPr>
            <a:spLocks noGrp="1"/>
          </p:cNvSpPr>
          <p:nvPr>
            <p:ph type="body" sz="quarter" idx="53" hasCustomPrompt="1"/>
          </p:nvPr>
        </p:nvSpPr>
        <p:spPr>
          <a:xfrm>
            <a:off x="5466231" y="347552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51" name="Text Placeholder 17"/>
          <p:cNvSpPr>
            <a:spLocks noGrp="1"/>
          </p:cNvSpPr>
          <p:nvPr>
            <p:ph type="body" sz="quarter" idx="54" hasCustomPrompt="1"/>
          </p:nvPr>
        </p:nvSpPr>
        <p:spPr>
          <a:xfrm>
            <a:off x="6903672" y="3030538"/>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52" name="Picture Placeholder 10"/>
          <p:cNvSpPr>
            <a:spLocks noGrp="1"/>
          </p:cNvSpPr>
          <p:nvPr>
            <p:ph type="pic" sz="quarter" idx="55"/>
          </p:nvPr>
        </p:nvSpPr>
        <p:spPr>
          <a:xfrm>
            <a:off x="6984634" y="3332163"/>
            <a:ext cx="654050" cy="787400"/>
          </a:xfrm>
        </p:spPr>
        <p:txBody>
          <a:bodyPr/>
          <a:lstStyle>
            <a:lvl1pPr>
              <a:buFontTx/>
              <a:buNone/>
              <a:defRPr sz="700"/>
            </a:lvl1pPr>
          </a:lstStyle>
          <a:p>
            <a:r>
              <a:rPr lang="en-US" dirty="0" smtClean="0"/>
              <a:t>Click icon to add picture</a:t>
            </a:r>
            <a:endParaRPr lang="en-AU" dirty="0"/>
          </a:p>
        </p:txBody>
      </p:sp>
      <p:sp>
        <p:nvSpPr>
          <p:cNvPr id="53" name="Text Placeholder 19"/>
          <p:cNvSpPr>
            <a:spLocks noGrp="1"/>
          </p:cNvSpPr>
          <p:nvPr>
            <p:ph type="body" sz="quarter" idx="56" hasCustomPrompt="1"/>
          </p:nvPr>
        </p:nvSpPr>
        <p:spPr>
          <a:xfrm>
            <a:off x="7718893" y="332293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54" name="Text Placeholder 19"/>
          <p:cNvSpPr>
            <a:spLocks noGrp="1"/>
          </p:cNvSpPr>
          <p:nvPr>
            <p:ph type="body" sz="quarter" idx="57" hasCustomPrompt="1"/>
          </p:nvPr>
        </p:nvSpPr>
        <p:spPr>
          <a:xfrm>
            <a:off x="7718893" y="347552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68" name="Text Placeholder 17"/>
          <p:cNvSpPr>
            <a:spLocks noGrp="1"/>
          </p:cNvSpPr>
          <p:nvPr>
            <p:ph type="body" sz="quarter" idx="19" hasCustomPrompt="1"/>
          </p:nvPr>
        </p:nvSpPr>
        <p:spPr>
          <a:xfrm>
            <a:off x="146051" y="3030538"/>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Department/Company</a:t>
            </a:r>
          </a:p>
        </p:txBody>
      </p:sp>
      <p:sp>
        <p:nvSpPr>
          <p:cNvPr id="24" name="Text Placeholder 17"/>
          <p:cNvSpPr>
            <a:spLocks noGrp="1"/>
          </p:cNvSpPr>
          <p:nvPr>
            <p:ph type="body" sz="quarter" idx="16" hasCustomPrompt="1"/>
          </p:nvPr>
        </p:nvSpPr>
        <p:spPr>
          <a:xfrm>
            <a:off x="3418682" y="1246188"/>
            <a:ext cx="2093912" cy="1270000"/>
          </a:xfrm>
          <a:gradFill rotWithShape="1">
            <a:gsLst>
              <a:gs pos="0">
                <a:srgbClr val="CBCBC4"/>
              </a:gs>
              <a:gs pos="100000">
                <a:srgbClr val="F2F2F2"/>
              </a:gs>
            </a:gsLst>
            <a:lin ang="5400000" scaled="1"/>
          </a:gradFill>
          <a:ln w="0" algn="ctr">
            <a:noFill/>
            <a:miter lim="800000"/>
            <a:headEnd/>
            <a:tailEnd/>
          </a:ln>
          <a:effectLst/>
        </p:spPr>
        <p:txBody>
          <a:bodyPr lIns="0" tIns="36000" rIns="0" bIns="0" anchor="t" anchorCtr="0">
            <a:noAutofit/>
          </a:bodyPr>
          <a:lstStyle>
            <a:lvl1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1pPr>
            <a:lvl2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2pPr>
            <a:lvl3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3pPr>
            <a:lvl4pPr marL="0" indent="0" algn="ctr" rtl="0" fontAlgn="base">
              <a:spcBef>
                <a:spcPct val="0"/>
              </a:spcBef>
              <a:spcAft>
                <a:spcPct val="0"/>
              </a:spcAft>
              <a:buFontTx/>
              <a:buNone/>
              <a:defRPr lang="en-US" sz="1200" b="1" kern="1200" dirty="0" smtClean="0">
                <a:solidFill>
                  <a:schemeClr val="accent1"/>
                </a:solidFill>
                <a:latin typeface="Arial" charset="0"/>
                <a:ea typeface="+mn-ea"/>
                <a:cs typeface="Arial" charset="0"/>
              </a:defRPr>
            </a:lvl4pPr>
            <a:lvl5pPr marL="0" indent="0" algn="ctr" rtl="0" fontAlgn="base">
              <a:spcBef>
                <a:spcPct val="0"/>
              </a:spcBef>
              <a:spcAft>
                <a:spcPct val="0"/>
              </a:spcAft>
              <a:buFontTx/>
              <a:buNone/>
              <a:defRPr lang="en-AU" sz="1200" b="1" kern="1200" dirty="0" smtClean="0">
                <a:solidFill>
                  <a:schemeClr val="accent1"/>
                </a:solidFill>
                <a:latin typeface="Arial" charset="0"/>
                <a:ea typeface="+mn-ea"/>
                <a:cs typeface="Arial" charset="0"/>
              </a:defRPr>
            </a:lvl5pPr>
          </a:lstStyle>
          <a:p>
            <a:pPr lvl="0"/>
            <a:r>
              <a:rPr lang="en-US" dirty="0" smtClean="0"/>
              <a:t>Add Title/Department</a:t>
            </a:r>
          </a:p>
        </p:txBody>
      </p:sp>
      <p:sp>
        <p:nvSpPr>
          <p:cNvPr id="25" name="Text Placeholder 19"/>
          <p:cNvSpPr>
            <a:spLocks noGrp="1"/>
          </p:cNvSpPr>
          <p:nvPr>
            <p:ph type="body" sz="quarter" idx="17" hasCustomPrompt="1"/>
          </p:nvPr>
        </p:nvSpPr>
        <p:spPr>
          <a:xfrm>
            <a:off x="4234657" y="1536700"/>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26" name="Picture Placeholder 10"/>
          <p:cNvSpPr>
            <a:spLocks noGrp="1"/>
          </p:cNvSpPr>
          <p:nvPr>
            <p:ph type="pic" sz="quarter" idx="18"/>
          </p:nvPr>
        </p:nvSpPr>
        <p:spPr>
          <a:xfrm>
            <a:off x="3499644" y="1547813"/>
            <a:ext cx="654050" cy="787400"/>
          </a:xfrm>
        </p:spPr>
        <p:txBody>
          <a:bodyPr/>
          <a:lstStyle>
            <a:lvl1pPr>
              <a:buFontTx/>
              <a:buNone/>
              <a:defRPr sz="700"/>
            </a:lvl1pPr>
          </a:lstStyle>
          <a:p>
            <a:r>
              <a:rPr lang="en-US" dirty="0" smtClean="0"/>
              <a:t>Click icon to add picture</a:t>
            </a:r>
            <a:endParaRPr lang="en-AU" dirty="0"/>
          </a:p>
        </p:txBody>
      </p:sp>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lvl1pPr>
              <a:defRPr/>
            </a:lvl1pPr>
          </a:lstStyle>
          <a:p>
            <a:r>
              <a:rPr lang="en-AU" dirty="0"/>
              <a:t>Slide </a:t>
            </a:r>
            <a:fld id="{48886605-6755-4EAC-91AA-AC84B4372871}" type="slidenum">
              <a:rPr lang="en-AU"/>
              <a:pPr/>
              <a:t>‹#›</a:t>
            </a:fld>
            <a:endParaRPr lang="en-AU" dirty="0"/>
          </a:p>
        </p:txBody>
      </p:sp>
      <p:sp>
        <p:nvSpPr>
          <p:cNvPr id="70" name="Picture Placeholder 10"/>
          <p:cNvSpPr>
            <a:spLocks noGrp="1"/>
          </p:cNvSpPr>
          <p:nvPr>
            <p:ph type="pic" sz="quarter" idx="21"/>
          </p:nvPr>
        </p:nvSpPr>
        <p:spPr>
          <a:xfrm>
            <a:off x="227013" y="3332163"/>
            <a:ext cx="654050" cy="787400"/>
          </a:xfrm>
        </p:spPr>
        <p:txBody>
          <a:bodyPr/>
          <a:lstStyle>
            <a:lvl1pPr>
              <a:buFontTx/>
              <a:buNone/>
              <a:defRPr sz="700"/>
            </a:lvl1pPr>
          </a:lstStyle>
          <a:p>
            <a:r>
              <a:rPr lang="en-US" dirty="0" smtClean="0"/>
              <a:t>Click icon to add picture</a:t>
            </a:r>
            <a:endParaRPr lang="en-AU" dirty="0"/>
          </a:p>
        </p:txBody>
      </p:sp>
      <p:sp>
        <p:nvSpPr>
          <p:cNvPr id="36" name="Text Placeholder 19"/>
          <p:cNvSpPr>
            <a:spLocks noGrp="1"/>
          </p:cNvSpPr>
          <p:nvPr>
            <p:ph type="body" sz="quarter" idx="43" hasCustomPrompt="1"/>
          </p:nvPr>
        </p:nvSpPr>
        <p:spPr>
          <a:xfrm>
            <a:off x="4234657" y="1689293"/>
            <a:ext cx="1277937" cy="715668"/>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
        <p:nvSpPr>
          <p:cNvPr id="37" name="Text Placeholder 19"/>
          <p:cNvSpPr>
            <a:spLocks noGrp="1"/>
          </p:cNvSpPr>
          <p:nvPr>
            <p:ph type="body" sz="quarter" idx="44" hasCustomPrompt="1"/>
          </p:nvPr>
        </p:nvSpPr>
        <p:spPr>
          <a:xfrm>
            <a:off x="961272" y="3322933"/>
            <a:ext cx="1277937" cy="153988"/>
          </a:xfrm>
        </p:spPr>
        <p:txBody>
          <a:bodyPr rIns="36000"/>
          <a:lstStyle>
            <a:lvl1pPr marL="0" indent="0" algn="l">
              <a:buFontTx/>
              <a:buNone/>
              <a:defRPr sz="1000" b="1"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Name</a:t>
            </a:r>
            <a:endParaRPr lang="en-AU" dirty="0"/>
          </a:p>
        </p:txBody>
      </p:sp>
      <p:sp>
        <p:nvSpPr>
          <p:cNvPr id="38" name="Text Placeholder 19"/>
          <p:cNvSpPr>
            <a:spLocks noGrp="1"/>
          </p:cNvSpPr>
          <p:nvPr>
            <p:ph type="body" sz="quarter" idx="45" hasCustomPrompt="1"/>
          </p:nvPr>
        </p:nvSpPr>
        <p:spPr>
          <a:xfrm>
            <a:off x="961272" y="3475526"/>
            <a:ext cx="1277937" cy="825012"/>
          </a:xfrm>
        </p:spPr>
        <p:txBody>
          <a:bodyPr rIns="36000"/>
          <a:lstStyle>
            <a:lvl1pPr marL="0" indent="0" algn="l">
              <a:buFontTx/>
              <a:buNone/>
              <a:defRPr sz="1000" b="0" baseline="0"/>
            </a:lvl1pPr>
            <a:lvl2pPr marL="0" indent="0" algn="l">
              <a:buFontTx/>
              <a:buNone/>
              <a:defRPr sz="1000"/>
            </a:lvl2pPr>
            <a:lvl3pPr marL="0" indent="0" algn="l">
              <a:buFontTx/>
              <a:buNone/>
              <a:defRPr sz="1000"/>
            </a:lvl3pPr>
            <a:lvl4pPr marL="0" indent="0" algn="l">
              <a:buFontTx/>
              <a:buNone/>
              <a:defRPr sz="1000"/>
            </a:lvl4pPr>
            <a:lvl5pPr marL="0" indent="0" algn="l">
              <a:buFontTx/>
              <a:buNone/>
              <a:defRPr sz="1000"/>
            </a:lvl5pPr>
          </a:lstStyle>
          <a:p>
            <a:pPr lvl="0"/>
            <a:r>
              <a:rPr lang="en-US" dirty="0" smtClean="0"/>
              <a:t>Add other information.</a:t>
            </a:r>
            <a:endParaRPr lang="en-AU" dirty="0"/>
          </a:p>
        </p:txBody>
      </p:sp>
    </p:spTree>
    <p:extLst>
      <p:ext uri="{BB962C8B-B14F-4D97-AF65-F5344CB8AC3E}">
        <p14:creationId xmlns:p14="http://schemas.microsoft.com/office/powerpoint/2010/main" val="1482534314"/>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World 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lvl1pPr>
              <a:defRPr/>
            </a:lvl1pPr>
          </a:lstStyle>
          <a:p>
            <a:r>
              <a:rPr lang="en-AU" dirty="0"/>
              <a:t>Slide </a:t>
            </a:r>
            <a:fld id="{48886605-6755-4EAC-91AA-AC84B4372871}" type="slidenum">
              <a:rPr lang="en-AU"/>
              <a:pPr/>
              <a:t>‹#›</a:t>
            </a:fld>
            <a:endParaRPr lang="en-AU" dirty="0"/>
          </a:p>
        </p:txBody>
      </p:sp>
      <p:sp>
        <p:nvSpPr>
          <p:cNvPr id="5" name="Freeform 4"/>
          <p:cNvSpPr>
            <a:spLocks noEditPoints="1"/>
          </p:cNvSpPr>
          <p:nvPr userDrawn="1"/>
        </p:nvSpPr>
        <p:spPr bwMode="gray">
          <a:xfrm>
            <a:off x="503238" y="1441450"/>
            <a:ext cx="8147050" cy="4676775"/>
          </a:xfrm>
          <a:custGeom>
            <a:avLst/>
            <a:gdLst/>
            <a:ahLst/>
            <a:cxnLst>
              <a:cxn ang="0">
                <a:pos x="409" y="112"/>
              </a:cxn>
              <a:cxn ang="0">
                <a:pos x="504" y="168"/>
              </a:cxn>
              <a:cxn ang="0">
                <a:pos x="569" y="120"/>
              </a:cxn>
              <a:cxn ang="0">
                <a:pos x="608" y="125"/>
              </a:cxn>
              <a:cxn ang="0">
                <a:pos x="549" y="47"/>
              </a:cxn>
              <a:cxn ang="0">
                <a:pos x="817" y="302"/>
              </a:cxn>
              <a:cxn ang="0">
                <a:pos x="1017" y="191"/>
              </a:cxn>
              <a:cxn ang="0">
                <a:pos x="1040" y="40"/>
              </a:cxn>
              <a:cxn ang="0">
                <a:pos x="828" y="49"/>
              </a:cxn>
              <a:cxn ang="0">
                <a:pos x="1026" y="307"/>
              </a:cxn>
              <a:cxn ang="0">
                <a:pos x="629" y="765"/>
              </a:cxn>
              <a:cxn ang="0">
                <a:pos x="703" y="1114"/>
              </a:cxn>
              <a:cxn ang="0">
                <a:pos x="745" y="1316"/>
              </a:cxn>
              <a:cxn ang="0">
                <a:pos x="840" y="947"/>
              </a:cxn>
              <a:cxn ang="0">
                <a:pos x="587" y="701"/>
              </a:cxn>
              <a:cxn ang="0">
                <a:pos x="781" y="510"/>
              </a:cxn>
              <a:cxn ang="0">
                <a:pos x="629" y="457"/>
              </a:cxn>
              <a:cxn ang="0">
                <a:pos x="664" y="253"/>
              </a:cxn>
              <a:cxn ang="0">
                <a:pos x="633" y="193"/>
              </a:cxn>
              <a:cxn ang="0">
                <a:pos x="483" y="262"/>
              </a:cxn>
              <a:cxn ang="0">
                <a:pos x="368" y="226"/>
              </a:cxn>
              <a:cxn ang="0">
                <a:pos x="50" y="250"/>
              </a:cxn>
              <a:cxn ang="0">
                <a:pos x="136" y="381"/>
              </a:cxn>
              <a:cxn ang="0">
                <a:pos x="411" y="731"/>
              </a:cxn>
              <a:cxn ang="0">
                <a:pos x="1856" y="62"/>
              </a:cxn>
              <a:cxn ang="0">
                <a:pos x="1643" y="153"/>
              </a:cxn>
              <a:cxn ang="0">
                <a:pos x="1358" y="93"/>
              </a:cxn>
              <a:cxn ang="0">
                <a:pos x="1155" y="402"/>
              </a:cxn>
              <a:cxn ang="0">
                <a:pos x="2177" y="618"/>
              </a:cxn>
              <a:cxn ang="0">
                <a:pos x="2077" y="879"/>
              </a:cxn>
              <a:cxn ang="0">
                <a:pos x="1563" y="1073"/>
              </a:cxn>
              <a:cxn ang="0">
                <a:pos x="1409" y="248"/>
              </a:cxn>
              <a:cxn ang="0">
                <a:pos x="1315" y="351"/>
              </a:cxn>
              <a:cxn ang="0">
                <a:pos x="1232" y="482"/>
              </a:cxn>
              <a:cxn ang="0">
                <a:pos x="1218" y="573"/>
              </a:cxn>
              <a:cxn ang="0">
                <a:pos x="1393" y="594"/>
              </a:cxn>
              <a:cxn ang="0">
                <a:pos x="1403" y="631"/>
              </a:cxn>
              <a:cxn ang="0">
                <a:pos x="1164" y="645"/>
              </a:cxn>
              <a:cxn ang="0">
                <a:pos x="1259" y="928"/>
              </a:cxn>
              <a:cxn ang="0">
                <a:pos x="1454" y="1124"/>
              </a:cxn>
              <a:cxn ang="0">
                <a:pos x="1474" y="799"/>
              </a:cxn>
              <a:cxn ang="0">
                <a:pos x="1627" y="754"/>
              </a:cxn>
              <a:cxn ang="0">
                <a:pos x="1741" y="849"/>
              </a:cxn>
              <a:cxn ang="0">
                <a:pos x="1903" y="850"/>
              </a:cxn>
              <a:cxn ang="0">
                <a:pos x="1978" y="848"/>
              </a:cxn>
              <a:cxn ang="0">
                <a:pos x="2071" y="689"/>
              </a:cxn>
              <a:cxn ang="0">
                <a:pos x="2098" y="601"/>
              </a:cxn>
              <a:cxn ang="0">
                <a:pos x="2203" y="478"/>
              </a:cxn>
              <a:cxn ang="0">
                <a:pos x="2190" y="409"/>
              </a:cxn>
              <a:cxn ang="0">
                <a:pos x="2319" y="394"/>
              </a:cxn>
              <a:cxn ang="0">
                <a:pos x="2434" y="346"/>
              </a:cxn>
              <a:cxn ang="0">
                <a:pos x="2468" y="240"/>
              </a:cxn>
              <a:cxn ang="0">
                <a:pos x="2227" y="189"/>
              </a:cxn>
              <a:cxn ang="0">
                <a:pos x="1988" y="167"/>
              </a:cxn>
              <a:cxn ang="0">
                <a:pos x="1774" y="182"/>
              </a:cxn>
              <a:cxn ang="0">
                <a:pos x="1629" y="260"/>
              </a:cxn>
              <a:cxn ang="0">
                <a:pos x="2055" y="892"/>
              </a:cxn>
              <a:cxn ang="0">
                <a:pos x="1959" y="975"/>
              </a:cxn>
              <a:cxn ang="0">
                <a:pos x="2114" y="1008"/>
              </a:cxn>
              <a:cxn ang="0">
                <a:pos x="2485" y="1087"/>
              </a:cxn>
              <a:cxn ang="0">
                <a:pos x="2272" y="1312"/>
              </a:cxn>
              <a:cxn ang="0">
                <a:pos x="2247" y="1074"/>
              </a:cxn>
              <a:cxn ang="0">
                <a:pos x="2150" y="1211"/>
              </a:cxn>
            </a:cxnLst>
            <a:rect l="0" t="0" r="r" b="b"/>
            <a:pathLst>
              <a:path w="2554" h="1470">
                <a:moveTo>
                  <a:pt x="497" y="109"/>
                </a:moveTo>
                <a:cubicBezTo>
                  <a:pt x="495" y="107"/>
                  <a:pt x="493" y="106"/>
                  <a:pt x="491" y="106"/>
                </a:cubicBezTo>
                <a:cubicBezTo>
                  <a:pt x="490" y="118"/>
                  <a:pt x="491" y="119"/>
                  <a:pt x="503" y="119"/>
                </a:cubicBezTo>
                <a:cubicBezTo>
                  <a:pt x="503" y="122"/>
                  <a:pt x="504" y="124"/>
                  <a:pt x="504" y="126"/>
                </a:cubicBezTo>
                <a:cubicBezTo>
                  <a:pt x="509" y="126"/>
                  <a:pt x="514" y="131"/>
                  <a:pt x="518" y="129"/>
                </a:cubicBezTo>
                <a:cubicBezTo>
                  <a:pt x="526" y="125"/>
                  <a:pt x="515" y="123"/>
                  <a:pt x="513" y="123"/>
                </a:cubicBezTo>
                <a:cubicBezTo>
                  <a:pt x="507" y="118"/>
                  <a:pt x="514" y="120"/>
                  <a:pt x="512" y="114"/>
                </a:cubicBezTo>
                <a:cubicBezTo>
                  <a:pt x="509" y="110"/>
                  <a:pt x="502" y="110"/>
                  <a:pt x="499" y="109"/>
                </a:cubicBezTo>
                <a:moveTo>
                  <a:pt x="474" y="123"/>
                </a:moveTo>
                <a:cubicBezTo>
                  <a:pt x="475" y="125"/>
                  <a:pt x="479" y="128"/>
                  <a:pt x="481" y="126"/>
                </a:cubicBezTo>
                <a:cubicBezTo>
                  <a:pt x="485" y="124"/>
                  <a:pt x="480" y="122"/>
                  <a:pt x="480" y="121"/>
                </a:cubicBezTo>
                <a:cubicBezTo>
                  <a:pt x="480" y="120"/>
                  <a:pt x="478" y="113"/>
                  <a:pt x="478" y="113"/>
                </a:cubicBezTo>
                <a:cubicBezTo>
                  <a:pt x="477" y="110"/>
                  <a:pt x="477" y="110"/>
                  <a:pt x="476" y="108"/>
                </a:cubicBezTo>
                <a:cubicBezTo>
                  <a:pt x="474" y="106"/>
                  <a:pt x="467" y="99"/>
                  <a:pt x="463" y="100"/>
                </a:cubicBezTo>
                <a:cubicBezTo>
                  <a:pt x="459" y="100"/>
                  <a:pt x="457" y="107"/>
                  <a:pt x="451" y="105"/>
                </a:cubicBezTo>
                <a:cubicBezTo>
                  <a:pt x="447" y="103"/>
                  <a:pt x="444" y="93"/>
                  <a:pt x="438" y="98"/>
                </a:cubicBezTo>
                <a:cubicBezTo>
                  <a:pt x="434" y="102"/>
                  <a:pt x="440" y="107"/>
                  <a:pt x="443" y="108"/>
                </a:cubicBezTo>
                <a:cubicBezTo>
                  <a:pt x="448" y="111"/>
                  <a:pt x="453" y="111"/>
                  <a:pt x="458" y="114"/>
                </a:cubicBezTo>
                <a:cubicBezTo>
                  <a:pt x="461" y="116"/>
                  <a:pt x="459" y="117"/>
                  <a:pt x="464" y="117"/>
                </a:cubicBezTo>
                <a:cubicBezTo>
                  <a:pt x="466" y="118"/>
                  <a:pt x="469" y="116"/>
                  <a:pt x="470" y="116"/>
                </a:cubicBezTo>
                <a:moveTo>
                  <a:pt x="478" y="139"/>
                </a:moveTo>
                <a:cubicBezTo>
                  <a:pt x="479" y="145"/>
                  <a:pt x="472" y="149"/>
                  <a:pt x="467" y="146"/>
                </a:cubicBezTo>
                <a:cubicBezTo>
                  <a:pt x="466" y="149"/>
                  <a:pt x="465" y="152"/>
                  <a:pt x="464" y="155"/>
                </a:cubicBezTo>
                <a:cubicBezTo>
                  <a:pt x="462" y="155"/>
                  <a:pt x="441" y="137"/>
                  <a:pt x="444" y="151"/>
                </a:cubicBezTo>
                <a:cubicBezTo>
                  <a:pt x="450" y="151"/>
                  <a:pt x="450" y="155"/>
                  <a:pt x="453" y="158"/>
                </a:cubicBezTo>
                <a:cubicBezTo>
                  <a:pt x="459" y="162"/>
                  <a:pt x="461" y="159"/>
                  <a:pt x="467" y="160"/>
                </a:cubicBezTo>
                <a:cubicBezTo>
                  <a:pt x="473" y="161"/>
                  <a:pt x="471" y="163"/>
                  <a:pt x="475" y="166"/>
                </a:cubicBezTo>
                <a:cubicBezTo>
                  <a:pt x="480" y="168"/>
                  <a:pt x="488" y="168"/>
                  <a:pt x="493" y="168"/>
                </a:cubicBezTo>
                <a:cubicBezTo>
                  <a:pt x="494" y="164"/>
                  <a:pt x="494" y="148"/>
                  <a:pt x="491" y="145"/>
                </a:cubicBezTo>
                <a:cubicBezTo>
                  <a:pt x="489" y="141"/>
                  <a:pt x="477" y="139"/>
                  <a:pt x="475" y="145"/>
                </a:cubicBezTo>
                <a:moveTo>
                  <a:pt x="404" y="111"/>
                </a:moveTo>
                <a:cubicBezTo>
                  <a:pt x="401" y="111"/>
                  <a:pt x="391" y="108"/>
                  <a:pt x="393" y="115"/>
                </a:cubicBezTo>
                <a:cubicBezTo>
                  <a:pt x="394" y="119"/>
                  <a:pt x="402" y="116"/>
                  <a:pt x="402" y="124"/>
                </a:cubicBezTo>
                <a:cubicBezTo>
                  <a:pt x="396" y="124"/>
                  <a:pt x="391" y="125"/>
                  <a:pt x="391" y="131"/>
                </a:cubicBezTo>
                <a:cubicBezTo>
                  <a:pt x="397" y="132"/>
                  <a:pt x="407" y="134"/>
                  <a:pt x="411" y="128"/>
                </a:cubicBezTo>
                <a:cubicBezTo>
                  <a:pt x="412" y="126"/>
                  <a:pt x="411" y="122"/>
                  <a:pt x="412" y="120"/>
                </a:cubicBezTo>
                <a:cubicBezTo>
                  <a:pt x="413" y="117"/>
                  <a:pt x="416" y="116"/>
                  <a:pt x="415" y="112"/>
                </a:cubicBezTo>
                <a:cubicBezTo>
                  <a:pt x="414" y="112"/>
                  <a:pt x="411" y="111"/>
                  <a:pt x="409" y="112"/>
                </a:cubicBezTo>
                <a:moveTo>
                  <a:pt x="313" y="151"/>
                </a:moveTo>
                <a:cubicBezTo>
                  <a:pt x="312" y="151"/>
                  <a:pt x="312" y="150"/>
                  <a:pt x="311" y="150"/>
                </a:cubicBezTo>
                <a:cubicBezTo>
                  <a:pt x="310" y="152"/>
                  <a:pt x="316" y="160"/>
                  <a:pt x="318" y="161"/>
                </a:cubicBezTo>
                <a:cubicBezTo>
                  <a:pt x="321" y="161"/>
                  <a:pt x="321" y="157"/>
                  <a:pt x="324" y="157"/>
                </a:cubicBezTo>
                <a:cubicBezTo>
                  <a:pt x="328" y="157"/>
                  <a:pt x="329" y="160"/>
                  <a:pt x="331" y="160"/>
                </a:cubicBezTo>
                <a:cubicBezTo>
                  <a:pt x="342" y="161"/>
                  <a:pt x="338" y="156"/>
                  <a:pt x="343" y="149"/>
                </a:cubicBezTo>
                <a:cubicBezTo>
                  <a:pt x="348" y="141"/>
                  <a:pt x="352" y="145"/>
                  <a:pt x="353" y="153"/>
                </a:cubicBezTo>
                <a:cubicBezTo>
                  <a:pt x="358" y="154"/>
                  <a:pt x="357" y="147"/>
                  <a:pt x="363" y="148"/>
                </a:cubicBezTo>
                <a:cubicBezTo>
                  <a:pt x="367" y="149"/>
                  <a:pt x="366" y="154"/>
                  <a:pt x="365" y="158"/>
                </a:cubicBezTo>
                <a:cubicBezTo>
                  <a:pt x="364" y="162"/>
                  <a:pt x="358" y="166"/>
                  <a:pt x="357" y="168"/>
                </a:cubicBezTo>
                <a:cubicBezTo>
                  <a:pt x="356" y="174"/>
                  <a:pt x="363" y="173"/>
                  <a:pt x="366" y="169"/>
                </a:cubicBezTo>
                <a:cubicBezTo>
                  <a:pt x="367" y="171"/>
                  <a:pt x="369" y="170"/>
                  <a:pt x="369" y="173"/>
                </a:cubicBezTo>
                <a:cubicBezTo>
                  <a:pt x="376" y="173"/>
                  <a:pt x="384" y="156"/>
                  <a:pt x="384" y="172"/>
                </a:cubicBezTo>
                <a:cubicBezTo>
                  <a:pt x="384" y="175"/>
                  <a:pt x="382" y="180"/>
                  <a:pt x="383" y="182"/>
                </a:cubicBezTo>
                <a:cubicBezTo>
                  <a:pt x="386" y="186"/>
                  <a:pt x="395" y="183"/>
                  <a:pt x="397" y="181"/>
                </a:cubicBezTo>
                <a:cubicBezTo>
                  <a:pt x="401" y="177"/>
                  <a:pt x="399" y="176"/>
                  <a:pt x="404" y="174"/>
                </a:cubicBezTo>
                <a:cubicBezTo>
                  <a:pt x="405" y="174"/>
                  <a:pt x="409" y="171"/>
                  <a:pt x="410" y="171"/>
                </a:cubicBezTo>
                <a:cubicBezTo>
                  <a:pt x="413" y="171"/>
                  <a:pt x="414" y="174"/>
                  <a:pt x="416" y="175"/>
                </a:cubicBezTo>
                <a:cubicBezTo>
                  <a:pt x="427" y="176"/>
                  <a:pt x="438" y="171"/>
                  <a:pt x="435" y="158"/>
                </a:cubicBezTo>
                <a:cubicBezTo>
                  <a:pt x="428" y="160"/>
                  <a:pt x="429" y="155"/>
                  <a:pt x="424" y="152"/>
                </a:cubicBezTo>
                <a:cubicBezTo>
                  <a:pt x="421" y="150"/>
                  <a:pt x="419" y="150"/>
                  <a:pt x="415" y="149"/>
                </a:cubicBezTo>
                <a:cubicBezTo>
                  <a:pt x="412" y="147"/>
                  <a:pt x="413" y="144"/>
                  <a:pt x="408" y="145"/>
                </a:cubicBezTo>
                <a:cubicBezTo>
                  <a:pt x="404" y="146"/>
                  <a:pt x="403" y="152"/>
                  <a:pt x="403" y="155"/>
                </a:cubicBezTo>
                <a:cubicBezTo>
                  <a:pt x="405" y="155"/>
                  <a:pt x="407" y="156"/>
                  <a:pt x="409" y="156"/>
                </a:cubicBezTo>
                <a:cubicBezTo>
                  <a:pt x="409" y="165"/>
                  <a:pt x="399" y="163"/>
                  <a:pt x="395" y="160"/>
                </a:cubicBezTo>
                <a:cubicBezTo>
                  <a:pt x="394" y="160"/>
                  <a:pt x="389" y="156"/>
                  <a:pt x="389" y="156"/>
                </a:cubicBezTo>
                <a:cubicBezTo>
                  <a:pt x="385" y="153"/>
                  <a:pt x="382" y="151"/>
                  <a:pt x="379" y="145"/>
                </a:cubicBezTo>
                <a:cubicBezTo>
                  <a:pt x="374" y="146"/>
                  <a:pt x="367" y="153"/>
                  <a:pt x="364" y="148"/>
                </a:cubicBezTo>
                <a:cubicBezTo>
                  <a:pt x="362" y="144"/>
                  <a:pt x="367" y="139"/>
                  <a:pt x="366" y="136"/>
                </a:cubicBezTo>
                <a:cubicBezTo>
                  <a:pt x="364" y="121"/>
                  <a:pt x="350" y="137"/>
                  <a:pt x="345" y="140"/>
                </a:cubicBezTo>
                <a:cubicBezTo>
                  <a:pt x="341" y="138"/>
                  <a:pt x="337" y="136"/>
                  <a:pt x="334" y="133"/>
                </a:cubicBezTo>
                <a:cubicBezTo>
                  <a:pt x="326" y="139"/>
                  <a:pt x="324" y="147"/>
                  <a:pt x="314" y="149"/>
                </a:cubicBezTo>
                <a:moveTo>
                  <a:pt x="503" y="171"/>
                </a:moveTo>
                <a:cubicBezTo>
                  <a:pt x="502" y="171"/>
                  <a:pt x="501" y="171"/>
                  <a:pt x="502" y="172"/>
                </a:cubicBezTo>
                <a:cubicBezTo>
                  <a:pt x="506" y="174"/>
                  <a:pt x="530" y="181"/>
                  <a:pt x="524" y="167"/>
                </a:cubicBezTo>
                <a:cubicBezTo>
                  <a:pt x="522" y="161"/>
                  <a:pt x="497" y="156"/>
                  <a:pt x="496" y="164"/>
                </a:cubicBezTo>
                <a:cubicBezTo>
                  <a:pt x="499" y="165"/>
                  <a:pt x="502" y="165"/>
                  <a:pt x="504" y="166"/>
                </a:cubicBezTo>
                <a:cubicBezTo>
                  <a:pt x="504" y="167"/>
                  <a:pt x="504" y="167"/>
                  <a:pt x="504" y="168"/>
                </a:cubicBezTo>
                <a:moveTo>
                  <a:pt x="474" y="189"/>
                </a:moveTo>
                <a:cubicBezTo>
                  <a:pt x="471" y="191"/>
                  <a:pt x="468" y="193"/>
                  <a:pt x="468" y="198"/>
                </a:cubicBezTo>
                <a:cubicBezTo>
                  <a:pt x="468" y="202"/>
                  <a:pt x="471" y="201"/>
                  <a:pt x="472" y="206"/>
                </a:cubicBezTo>
                <a:cubicBezTo>
                  <a:pt x="467" y="208"/>
                  <a:pt x="462" y="204"/>
                  <a:pt x="456" y="205"/>
                </a:cubicBezTo>
                <a:cubicBezTo>
                  <a:pt x="454" y="214"/>
                  <a:pt x="469" y="213"/>
                  <a:pt x="474" y="213"/>
                </a:cubicBezTo>
                <a:cubicBezTo>
                  <a:pt x="474" y="221"/>
                  <a:pt x="484" y="241"/>
                  <a:pt x="495" y="232"/>
                </a:cubicBezTo>
                <a:cubicBezTo>
                  <a:pt x="496" y="231"/>
                  <a:pt x="495" y="227"/>
                  <a:pt x="496" y="225"/>
                </a:cubicBezTo>
                <a:cubicBezTo>
                  <a:pt x="498" y="223"/>
                  <a:pt x="501" y="223"/>
                  <a:pt x="502" y="221"/>
                </a:cubicBezTo>
                <a:cubicBezTo>
                  <a:pt x="506" y="214"/>
                  <a:pt x="504" y="203"/>
                  <a:pt x="503" y="196"/>
                </a:cubicBezTo>
                <a:cubicBezTo>
                  <a:pt x="498" y="196"/>
                  <a:pt x="496" y="203"/>
                  <a:pt x="492" y="205"/>
                </a:cubicBezTo>
                <a:cubicBezTo>
                  <a:pt x="490" y="197"/>
                  <a:pt x="502" y="186"/>
                  <a:pt x="486" y="188"/>
                </a:cubicBezTo>
                <a:cubicBezTo>
                  <a:pt x="486" y="187"/>
                  <a:pt x="486" y="186"/>
                  <a:pt x="486" y="185"/>
                </a:cubicBezTo>
                <a:cubicBezTo>
                  <a:pt x="481" y="184"/>
                  <a:pt x="479" y="188"/>
                  <a:pt x="479" y="192"/>
                </a:cubicBezTo>
                <a:moveTo>
                  <a:pt x="530" y="57"/>
                </a:moveTo>
                <a:cubicBezTo>
                  <a:pt x="529" y="56"/>
                  <a:pt x="521" y="50"/>
                  <a:pt x="521" y="56"/>
                </a:cubicBezTo>
                <a:cubicBezTo>
                  <a:pt x="522" y="60"/>
                  <a:pt x="531" y="61"/>
                  <a:pt x="534" y="63"/>
                </a:cubicBezTo>
                <a:cubicBezTo>
                  <a:pt x="528" y="71"/>
                  <a:pt x="522" y="69"/>
                  <a:pt x="514" y="71"/>
                </a:cubicBezTo>
                <a:cubicBezTo>
                  <a:pt x="513" y="76"/>
                  <a:pt x="517" y="81"/>
                  <a:pt x="519" y="84"/>
                </a:cubicBezTo>
                <a:cubicBezTo>
                  <a:pt x="521" y="87"/>
                  <a:pt x="531" y="93"/>
                  <a:pt x="531" y="95"/>
                </a:cubicBezTo>
                <a:cubicBezTo>
                  <a:pt x="534" y="103"/>
                  <a:pt x="524" y="101"/>
                  <a:pt x="529" y="109"/>
                </a:cubicBezTo>
                <a:cubicBezTo>
                  <a:pt x="532" y="112"/>
                  <a:pt x="542" y="118"/>
                  <a:pt x="545" y="116"/>
                </a:cubicBezTo>
                <a:cubicBezTo>
                  <a:pt x="550" y="114"/>
                  <a:pt x="547" y="108"/>
                  <a:pt x="555" y="106"/>
                </a:cubicBezTo>
                <a:cubicBezTo>
                  <a:pt x="559" y="105"/>
                  <a:pt x="561" y="106"/>
                  <a:pt x="565" y="104"/>
                </a:cubicBezTo>
                <a:cubicBezTo>
                  <a:pt x="568" y="103"/>
                  <a:pt x="578" y="97"/>
                  <a:pt x="577" y="94"/>
                </a:cubicBezTo>
                <a:cubicBezTo>
                  <a:pt x="576" y="89"/>
                  <a:pt x="567" y="91"/>
                  <a:pt x="563" y="91"/>
                </a:cubicBezTo>
                <a:cubicBezTo>
                  <a:pt x="567" y="84"/>
                  <a:pt x="567" y="79"/>
                  <a:pt x="558" y="80"/>
                </a:cubicBezTo>
                <a:cubicBezTo>
                  <a:pt x="558" y="71"/>
                  <a:pt x="569" y="75"/>
                  <a:pt x="573" y="73"/>
                </a:cubicBezTo>
                <a:cubicBezTo>
                  <a:pt x="577" y="71"/>
                  <a:pt x="576" y="69"/>
                  <a:pt x="580" y="67"/>
                </a:cubicBezTo>
                <a:cubicBezTo>
                  <a:pt x="583" y="65"/>
                  <a:pt x="587" y="65"/>
                  <a:pt x="590" y="63"/>
                </a:cubicBezTo>
                <a:cubicBezTo>
                  <a:pt x="597" y="69"/>
                  <a:pt x="596" y="77"/>
                  <a:pt x="605" y="74"/>
                </a:cubicBezTo>
                <a:cubicBezTo>
                  <a:pt x="612" y="72"/>
                  <a:pt x="617" y="64"/>
                  <a:pt x="624" y="61"/>
                </a:cubicBezTo>
                <a:cubicBezTo>
                  <a:pt x="630" y="59"/>
                  <a:pt x="643" y="59"/>
                  <a:pt x="646" y="65"/>
                </a:cubicBezTo>
                <a:cubicBezTo>
                  <a:pt x="639" y="69"/>
                  <a:pt x="627" y="70"/>
                  <a:pt x="619" y="74"/>
                </a:cubicBezTo>
                <a:cubicBezTo>
                  <a:pt x="619" y="80"/>
                  <a:pt x="606" y="76"/>
                  <a:pt x="610" y="84"/>
                </a:cubicBezTo>
                <a:cubicBezTo>
                  <a:pt x="607" y="86"/>
                  <a:pt x="585" y="82"/>
                  <a:pt x="580" y="82"/>
                </a:cubicBezTo>
                <a:cubicBezTo>
                  <a:pt x="578" y="91"/>
                  <a:pt x="588" y="93"/>
                  <a:pt x="593" y="98"/>
                </a:cubicBezTo>
                <a:cubicBezTo>
                  <a:pt x="599" y="103"/>
                  <a:pt x="597" y="103"/>
                  <a:pt x="608" y="104"/>
                </a:cubicBezTo>
                <a:cubicBezTo>
                  <a:pt x="599" y="109"/>
                  <a:pt x="567" y="107"/>
                  <a:pt x="569" y="120"/>
                </a:cubicBezTo>
                <a:cubicBezTo>
                  <a:pt x="574" y="121"/>
                  <a:pt x="578" y="119"/>
                  <a:pt x="582" y="119"/>
                </a:cubicBezTo>
                <a:cubicBezTo>
                  <a:pt x="585" y="137"/>
                  <a:pt x="591" y="119"/>
                  <a:pt x="598" y="115"/>
                </a:cubicBezTo>
                <a:cubicBezTo>
                  <a:pt x="598" y="126"/>
                  <a:pt x="601" y="131"/>
                  <a:pt x="588" y="132"/>
                </a:cubicBezTo>
                <a:cubicBezTo>
                  <a:pt x="580" y="132"/>
                  <a:pt x="572" y="125"/>
                  <a:pt x="565" y="126"/>
                </a:cubicBezTo>
                <a:cubicBezTo>
                  <a:pt x="566" y="132"/>
                  <a:pt x="562" y="130"/>
                  <a:pt x="558" y="133"/>
                </a:cubicBezTo>
                <a:cubicBezTo>
                  <a:pt x="552" y="138"/>
                  <a:pt x="554" y="140"/>
                  <a:pt x="553" y="148"/>
                </a:cubicBezTo>
                <a:cubicBezTo>
                  <a:pt x="544" y="148"/>
                  <a:pt x="533" y="145"/>
                  <a:pt x="525" y="141"/>
                </a:cubicBezTo>
                <a:cubicBezTo>
                  <a:pt x="521" y="139"/>
                  <a:pt x="520" y="137"/>
                  <a:pt x="514" y="137"/>
                </a:cubicBezTo>
                <a:cubicBezTo>
                  <a:pt x="511" y="137"/>
                  <a:pt x="508" y="138"/>
                  <a:pt x="504" y="137"/>
                </a:cubicBezTo>
                <a:cubicBezTo>
                  <a:pt x="501" y="150"/>
                  <a:pt x="523" y="149"/>
                  <a:pt x="529" y="150"/>
                </a:cubicBezTo>
                <a:cubicBezTo>
                  <a:pt x="532" y="153"/>
                  <a:pt x="532" y="156"/>
                  <a:pt x="533" y="160"/>
                </a:cubicBezTo>
                <a:cubicBezTo>
                  <a:pt x="533" y="162"/>
                  <a:pt x="532" y="165"/>
                  <a:pt x="533" y="167"/>
                </a:cubicBezTo>
                <a:cubicBezTo>
                  <a:pt x="534" y="170"/>
                  <a:pt x="538" y="168"/>
                  <a:pt x="539" y="171"/>
                </a:cubicBezTo>
                <a:cubicBezTo>
                  <a:pt x="542" y="174"/>
                  <a:pt x="538" y="179"/>
                  <a:pt x="546" y="179"/>
                </a:cubicBezTo>
                <a:cubicBezTo>
                  <a:pt x="551" y="179"/>
                  <a:pt x="551" y="174"/>
                  <a:pt x="557" y="174"/>
                </a:cubicBezTo>
                <a:cubicBezTo>
                  <a:pt x="560" y="174"/>
                  <a:pt x="563" y="177"/>
                  <a:pt x="566" y="178"/>
                </a:cubicBezTo>
                <a:cubicBezTo>
                  <a:pt x="571" y="180"/>
                  <a:pt x="577" y="180"/>
                  <a:pt x="582" y="180"/>
                </a:cubicBezTo>
                <a:cubicBezTo>
                  <a:pt x="583" y="180"/>
                  <a:pt x="584" y="183"/>
                  <a:pt x="587" y="183"/>
                </a:cubicBezTo>
                <a:cubicBezTo>
                  <a:pt x="590" y="182"/>
                  <a:pt x="589" y="178"/>
                  <a:pt x="594" y="178"/>
                </a:cubicBezTo>
                <a:cubicBezTo>
                  <a:pt x="603" y="178"/>
                  <a:pt x="605" y="186"/>
                  <a:pt x="614" y="179"/>
                </a:cubicBezTo>
                <a:cubicBezTo>
                  <a:pt x="617" y="176"/>
                  <a:pt x="619" y="171"/>
                  <a:pt x="624" y="172"/>
                </a:cubicBezTo>
                <a:cubicBezTo>
                  <a:pt x="626" y="163"/>
                  <a:pt x="614" y="159"/>
                  <a:pt x="608" y="159"/>
                </a:cubicBezTo>
                <a:cubicBezTo>
                  <a:pt x="601" y="160"/>
                  <a:pt x="595" y="161"/>
                  <a:pt x="588" y="160"/>
                </a:cubicBezTo>
                <a:cubicBezTo>
                  <a:pt x="586" y="160"/>
                  <a:pt x="582" y="159"/>
                  <a:pt x="580" y="159"/>
                </a:cubicBezTo>
                <a:cubicBezTo>
                  <a:pt x="575" y="159"/>
                  <a:pt x="571" y="162"/>
                  <a:pt x="566" y="163"/>
                </a:cubicBezTo>
                <a:cubicBezTo>
                  <a:pt x="563" y="164"/>
                  <a:pt x="545" y="158"/>
                  <a:pt x="543" y="155"/>
                </a:cubicBezTo>
                <a:cubicBezTo>
                  <a:pt x="540" y="145"/>
                  <a:pt x="561" y="149"/>
                  <a:pt x="566" y="148"/>
                </a:cubicBezTo>
                <a:cubicBezTo>
                  <a:pt x="566" y="148"/>
                  <a:pt x="566" y="148"/>
                  <a:pt x="566" y="147"/>
                </a:cubicBezTo>
                <a:cubicBezTo>
                  <a:pt x="571" y="148"/>
                  <a:pt x="575" y="156"/>
                  <a:pt x="580" y="155"/>
                </a:cubicBezTo>
                <a:cubicBezTo>
                  <a:pt x="583" y="155"/>
                  <a:pt x="582" y="152"/>
                  <a:pt x="584" y="151"/>
                </a:cubicBezTo>
                <a:cubicBezTo>
                  <a:pt x="588" y="150"/>
                  <a:pt x="593" y="149"/>
                  <a:pt x="597" y="147"/>
                </a:cubicBezTo>
                <a:cubicBezTo>
                  <a:pt x="602" y="145"/>
                  <a:pt x="600" y="143"/>
                  <a:pt x="607" y="144"/>
                </a:cubicBezTo>
                <a:cubicBezTo>
                  <a:pt x="609" y="144"/>
                  <a:pt x="611" y="143"/>
                  <a:pt x="613" y="144"/>
                </a:cubicBezTo>
                <a:cubicBezTo>
                  <a:pt x="615" y="144"/>
                  <a:pt x="614" y="148"/>
                  <a:pt x="617" y="148"/>
                </a:cubicBezTo>
                <a:cubicBezTo>
                  <a:pt x="619" y="148"/>
                  <a:pt x="621" y="146"/>
                  <a:pt x="622" y="145"/>
                </a:cubicBezTo>
                <a:cubicBezTo>
                  <a:pt x="623" y="145"/>
                  <a:pt x="629" y="143"/>
                  <a:pt x="629" y="142"/>
                </a:cubicBezTo>
                <a:cubicBezTo>
                  <a:pt x="635" y="138"/>
                  <a:pt x="635" y="139"/>
                  <a:pt x="630" y="135"/>
                </a:cubicBezTo>
                <a:cubicBezTo>
                  <a:pt x="625" y="131"/>
                  <a:pt x="608" y="131"/>
                  <a:pt x="608" y="125"/>
                </a:cubicBezTo>
                <a:cubicBezTo>
                  <a:pt x="619" y="123"/>
                  <a:pt x="627" y="133"/>
                  <a:pt x="636" y="130"/>
                </a:cubicBezTo>
                <a:cubicBezTo>
                  <a:pt x="632" y="116"/>
                  <a:pt x="641" y="122"/>
                  <a:pt x="650" y="118"/>
                </a:cubicBezTo>
                <a:cubicBezTo>
                  <a:pt x="649" y="117"/>
                  <a:pt x="650" y="116"/>
                  <a:pt x="648" y="114"/>
                </a:cubicBezTo>
                <a:cubicBezTo>
                  <a:pt x="653" y="112"/>
                  <a:pt x="663" y="107"/>
                  <a:pt x="654" y="102"/>
                </a:cubicBezTo>
                <a:cubicBezTo>
                  <a:pt x="650" y="100"/>
                  <a:pt x="639" y="105"/>
                  <a:pt x="635" y="106"/>
                </a:cubicBezTo>
                <a:cubicBezTo>
                  <a:pt x="635" y="103"/>
                  <a:pt x="634" y="100"/>
                  <a:pt x="632" y="98"/>
                </a:cubicBezTo>
                <a:cubicBezTo>
                  <a:pt x="642" y="97"/>
                  <a:pt x="652" y="99"/>
                  <a:pt x="661" y="100"/>
                </a:cubicBezTo>
                <a:cubicBezTo>
                  <a:pt x="662" y="100"/>
                  <a:pt x="662" y="99"/>
                  <a:pt x="662" y="98"/>
                </a:cubicBezTo>
                <a:cubicBezTo>
                  <a:pt x="654" y="95"/>
                  <a:pt x="645" y="90"/>
                  <a:pt x="636" y="91"/>
                </a:cubicBezTo>
                <a:cubicBezTo>
                  <a:pt x="636" y="81"/>
                  <a:pt x="659" y="92"/>
                  <a:pt x="663" y="91"/>
                </a:cubicBezTo>
                <a:cubicBezTo>
                  <a:pt x="668" y="89"/>
                  <a:pt x="669" y="87"/>
                  <a:pt x="673" y="86"/>
                </a:cubicBezTo>
                <a:cubicBezTo>
                  <a:pt x="677" y="85"/>
                  <a:pt x="680" y="88"/>
                  <a:pt x="683" y="86"/>
                </a:cubicBezTo>
                <a:cubicBezTo>
                  <a:pt x="685" y="84"/>
                  <a:pt x="685" y="78"/>
                  <a:pt x="687" y="76"/>
                </a:cubicBezTo>
                <a:cubicBezTo>
                  <a:pt x="693" y="69"/>
                  <a:pt x="703" y="73"/>
                  <a:pt x="711" y="69"/>
                </a:cubicBezTo>
                <a:cubicBezTo>
                  <a:pt x="715" y="66"/>
                  <a:pt x="718" y="61"/>
                  <a:pt x="722" y="58"/>
                </a:cubicBezTo>
                <a:cubicBezTo>
                  <a:pt x="724" y="56"/>
                  <a:pt x="736" y="50"/>
                  <a:pt x="727" y="47"/>
                </a:cubicBezTo>
                <a:cubicBezTo>
                  <a:pt x="723" y="46"/>
                  <a:pt x="709" y="56"/>
                  <a:pt x="706" y="58"/>
                </a:cubicBezTo>
                <a:cubicBezTo>
                  <a:pt x="702" y="59"/>
                  <a:pt x="697" y="62"/>
                  <a:pt x="693" y="61"/>
                </a:cubicBezTo>
                <a:cubicBezTo>
                  <a:pt x="692" y="54"/>
                  <a:pt x="705" y="55"/>
                  <a:pt x="710" y="52"/>
                </a:cubicBezTo>
                <a:cubicBezTo>
                  <a:pt x="715" y="49"/>
                  <a:pt x="719" y="44"/>
                  <a:pt x="725" y="42"/>
                </a:cubicBezTo>
                <a:cubicBezTo>
                  <a:pt x="731" y="40"/>
                  <a:pt x="736" y="43"/>
                  <a:pt x="742" y="43"/>
                </a:cubicBezTo>
                <a:cubicBezTo>
                  <a:pt x="747" y="42"/>
                  <a:pt x="758" y="39"/>
                  <a:pt x="758" y="33"/>
                </a:cubicBezTo>
                <a:cubicBezTo>
                  <a:pt x="748" y="31"/>
                  <a:pt x="739" y="33"/>
                  <a:pt x="729" y="32"/>
                </a:cubicBezTo>
                <a:cubicBezTo>
                  <a:pt x="729" y="30"/>
                  <a:pt x="728" y="28"/>
                  <a:pt x="728" y="27"/>
                </a:cubicBezTo>
                <a:cubicBezTo>
                  <a:pt x="721" y="25"/>
                  <a:pt x="717" y="29"/>
                  <a:pt x="711" y="29"/>
                </a:cubicBezTo>
                <a:cubicBezTo>
                  <a:pt x="711" y="27"/>
                  <a:pt x="710" y="25"/>
                  <a:pt x="711" y="22"/>
                </a:cubicBezTo>
                <a:cubicBezTo>
                  <a:pt x="705" y="22"/>
                  <a:pt x="700" y="22"/>
                  <a:pt x="695" y="21"/>
                </a:cubicBezTo>
                <a:cubicBezTo>
                  <a:pt x="689" y="20"/>
                  <a:pt x="688" y="20"/>
                  <a:pt x="682" y="20"/>
                </a:cubicBezTo>
                <a:cubicBezTo>
                  <a:pt x="680" y="20"/>
                  <a:pt x="678" y="17"/>
                  <a:pt x="676" y="17"/>
                </a:cubicBezTo>
                <a:cubicBezTo>
                  <a:pt x="674" y="18"/>
                  <a:pt x="672" y="21"/>
                  <a:pt x="669" y="22"/>
                </a:cubicBezTo>
                <a:cubicBezTo>
                  <a:pt x="660" y="27"/>
                  <a:pt x="651" y="23"/>
                  <a:pt x="642" y="22"/>
                </a:cubicBezTo>
                <a:cubicBezTo>
                  <a:pt x="637" y="22"/>
                  <a:pt x="624" y="21"/>
                  <a:pt x="620" y="24"/>
                </a:cubicBezTo>
                <a:cubicBezTo>
                  <a:pt x="614" y="28"/>
                  <a:pt x="618" y="30"/>
                  <a:pt x="610" y="32"/>
                </a:cubicBezTo>
                <a:cubicBezTo>
                  <a:pt x="602" y="34"/>
                  <a:pt x="579" y="27"/>
                  <a:pt x="577" y="37"/>
                </a:cubicBezTo>
                <a:cubicBezTo>
                  <a:pt x="585" y="43"/>
                  <a:pt x="577" y="45"/>
                  <a:pt x="572" y="49"/>
                </a:cubicBezTo>
                <a:cubicBezTo>
                  <a:pt x="569" y="51"/>
                  <a:pt x="573" y="54"/>
                  <a:pt x="569" y="54"/>
                </a:cubicBezTo>
                <a:cubicBezTo>
                  <a:pt x="566" y="54"/>
                  <a:pt x="566" y="50"/>
                  <a:pt x="564" y="49"/>
                </a:cubicBezTo>
                <a:cubicBezTo>
                  <a:pt x="559" y="47"/>
                  <a:pt x="554" y="48"/>
                  <a:pt x="549" y="47"/>
                </a:cubicBezTo>
                <a:cubicBezTo>
                  <a:pt x="542" y="46"/>
                  <a:pt x="539" y="42"/>
                  <a:pt x="535" y="51"/>
                </a:cubicBezTo>
                <a:cubicBezTo>
                  <a:pt x="541" y="57"/>
                  <a:pt x="554" y="57"/>
                  <a:pt x="551" y="68"/>
                </a:cubicBezTo>
                <a:cubicBezTo>
                  <a:pt x="554" y="69"/>
                  <a:pt x="557" y="70"/>
                  <a:pt x="560" y="70"/>
                </a:cubicBezTo>
                <a:cubicBezTo>
                  <a:pt x="562" y="79"/>
                  <a:pt x="545" y="73"/>
                  <a:pt x="545" y="70"/>
                </a:cubicBezTo>
                <a:cubicBezTo>
                  <a:pt x="545" y="63"/>
                  <a:pt x="530" y="57"/>
                  <a:pt x="530" y="57"/>
                </a:cubicBezTo>
                <a:moveTo>
                  <a:pt x="707" y="152"/>
                </a:moveTo>
                <a:cubicBezTo>
                  <a:pt x="709" y="153"/>
                  <a:pt x="712" y="155"/>
                  <a:pt x="714" y="155"/>
                </a:cubicBezTo>
                <a:cubicBezTo>
                  <a:pt x="717" y="147"/>
                  <a:pt x="725" y="158"/>
                  <a:pt x="727" y="150"/>
                </a:cubicBezTo>
                <a:cubicBezTo>
                  <a:pt x="729" y="150"/>
                  <a:pt x="733" y="151"/>
                  <a:pt x="735" y="150"/>
                </a:cubicBezTo>
                <a:cubicBezTo>
                  <a:pt x="736" y="150"/>
                  <a:pt x="738" y="147"/>
                  <a:pt x="740" y="147"/>
                </a:cubicBezTo>
                <a:cubicBezTo>
                  <a:pt x="745" y="146"/>
                  <a:pt x="750" y="147"/>
                  <a:pt x="755" y="146"/>
                </a:cubicBezTo>
                <a:cubicBezTo>
                  <a:pt x="757" y="146"/>
                  <a:pt x="759" y="145"/>
                  <a:pt x="762" y="145"/>
                </a:cubicBezTo>
                <a:cubicBezTo>
                  <a:pt x="765" y="146"/>
                  <a:pt x="765" y="148"/>
                  <a:pt x="767" y="149"/>
                </a:cubicBezTo>
                <a:cubicBezTo>
                  <a:pt x="771" y="151"/>
                  <a:pt x="779" y="151"/>
                  <a:pt x="778" y="157"/>
                </a:cubicBezTo>
                <a:cubicBezTo>
                  <a:pt x="782" y="157"/>
                  <a:pt x="784" y="158"/>
                  <a:pt x="785" y="161"/>
                </a:cubicBezTo>
                <a:cubicBezTo>
                  <a:pt x="786" y="162"/>
                  <a:pt x="785" y="165"/>
                  <a:pt x="785" y="166"/>
                </a:cubicBezTo>
                <a:cubicBezTo>
                  <a:pt x="787" y="169"/>
                  <a:pt x="787" y="169"/>
                  <a:pt x="789" y="171"/>
                </a:cubicBezTo>
                <a:cubicBezTo>
                  <a:pt x="794" y="176"/>
                  <a:pt x="796" y="174"/>
                  <a:pt x="795" y="181"/>
                </a:cubicBezTo>
                <a:cubicBezTo>
                  <a:pt x="793" y="187"/>
                  <a:pt x="788" y="181"/>
                  <a:pt x="792" y="189"/>
                </a:cubicBezTo>
                <a:cubicBezTo>
                  <a:pt x="796" y="196"/>
                  <a:pt x="804" y="201"/>
                  <a:pt x="803" y="210"/>
                </a:cubicBezTo>
                <a:cubicBezTo>
                  <a:pt x="802" y="214"/>
                  <a:pt x="797" y="214"/>
                  <a:pt x="798" y="219"/>
                </a:cubicBezTo>
                <a:cubicBezTo>
                  <a:pt x="798" y="222"/>
                  <a:pt x="801" y="227"/>
                  <a:pt x="805" y="227"/>
                </a:cubicBezTo>
                <a:cubicBezTo>
                  <a:pt x="814" y="226"/>
                  <a:pt x="806" y="208"/>
                  <a:pt x="819" y="214"/>
                </a:cubicBezTo>
                <a:cubicBezTo>
                  <a:pt x="824" y="217"/>
                  <a:pt x="820" y="219"/>
                  <a:pt x="822" y="224"/>
                </a:cubicBezTo>
                <a:cubicBezTo>
                  <a:pt x="825" y="230"/>
                  <a:pt x="826" y="227"/>
                  <a:pt x="831" y="230"/>
                </a:cubicBezTo>
                <a:cubicBezTo>
                  <a:pt x="835" y="232"/>
                  <a:pt x="843" y="241"/>
                  <a:pt x="841" y="243"/>
                </a:cubicBezTo>
                <a:cubicBezTo>
                  <a:pt x="833" y="251"/>
                  <a:pt x="824" y="239"/>
                  <a:pt x="818" y="238"/>
                </a:cubicBezTo>
                <a:cubicBezTo>
                  <a:pt x="813" y="237"/>
                  <a:pt x="815" y="238"/>
                  <a:pt x="812" y="241"/>
                </a:cubicBezTo>
                <a:cubicBezTo>
                  <a:pt x="811" y="241"/>
                  <a:pt x="808" y="246"/>
                  <a:pt x="808" y="247"/>
                </a:cubicBezTo>
                <a:cubicBezTo>
                  <a:pt x="808" y="252"/>
                  <a:pt x="817" y="258"/>
                  <a:pt x="822" y="258"/>
                </a:cubicBezTo>
                <a:cubicBezTo>
                  <a:pt x="822" y="255"/>
                  <a:pt x="822" y="252"/>
                  <a:pt x="821" y="250"/>
                </a:cubicBezTo>
                <a:cubicBezTo>
                  <a:pt x="826" y="250"/>
                  <a:pt x="830" y="249"/>
                  <a:pt x="834" y="249"/>
                </a:cubicBezTo>
                <a:cubicBezTo>
                  <a:pt x="834" y="254"/>
                  <a:pt x="838" y="263"/>
                  <a:pt x="837" y="267"/>
                </a:cubicBezTo>
                <a:cubicBezTo>
                  <a:pt x="834" y="275"/>
                  <a:pt x="820" y="267"/>
                  <a:pt x="820" y="276"/>
                </a:cubicBezTo>
                <a:cubicBezTo>
                  <a:pt x="824" y="276"/>
                  <a:pt x="829" y="275"/>
                  <a:pt x="833" y="277"/>
                </a:cubicBezTo>
                <a:cubicBezTo>
                  <a:pt x="829" y="281"/>
                  <a:pt x="825" y="276"/>
                  <a:pt x="821" y="279"/>
                </a:cubicBezTo>
                <a:cubicBezTo>
                  <a:pt x="821" y="279"/>
                  <a:pt x="816" y="289"/>
                  <a:pt x="816" y="288"/>
                </a:cubicBezTo>
                <a:cubicBezTo>
                  <a:pt x="816" y="291"/>
                  <a:pt x="815" y="301"/>
                  <a:pt x="817" y="302"/>
                </a:cubicBezTo>
                <a:cubicBezTo>
                  <a:pt x="821" y="305"/>
                  <a:pt x="827" y="299"/>
                  <a:pt x="830" y="299"/>
                </a:cubicBezTo>
                <a:cubicBezTo>
                  <a:pt x="829" y="308"/>
                  <a:pt x="818" y="313"/>
                  <a:pt x="814" y="321"/>
                </a:cubicBezTo>
                <a:cubicBezTo>
                  <a:pt x="816" y="323"/>
                  <a:pt x="820" y="322"/>
                  <a:pt x="824" y="322"/>
                </a:cubicBezTo>
                <a:cubicBezTo>
                  <a:pt x="823" y="329"/>
                  <a:pt x="836" y="353"/>
                  <a:pt x="842" y="353"/>
                </a:cubicBezTo>
                <a:cubicBezTo>
                  <a:pt x="844" y="364"/>
                  <a:pt x="845" y="362"/>
                  <a:pt x="851" y="370"/>
                </a:cubicBezTo>
                <a:cubicBezTo>
                  <a:pt x="853" y="372"/>
                  <a:pt x="850" y="374"/>
                  <a:pt x="853" y="376"/>
                </a:cubicBezTo>
                <a:cubicBezTo>
                  <a:pt x="856" y="377"/>
                  <a:pt x="858" y="374"/>
                  <a:pt x="860" y="374"/>
                </a:cubicBezTo>
                <a:cubicBezTo>
                  <a:pt x="865" y="374"/>
                  <a:pt x="871" y="374"/>
                  <a:pt x="875" y="373"/>
                </a:cubicBezTo>
                <a:cubicBezTo>
                  <a:pt x="875" y="375"/>
                  <a:pt x="875" y="378"/>
                  <a:pt x="875" y="381"/>
                </a:cubicBezTo>
                <a:cubicBezTo>
                  <a:pt x="895" y="379"/>
                  <a:pt x="889" y="348"/>
                  <a:pt x="906" y="341"/>
                </a:cubicBezTo>
                <a:cubicBezTo>
                  <a:pt x="906" y="336"/>
                  <a:pt x="909" y="332"/>
                  <a:pt x="909" y="327"/>
                </a:cubicBezTo>
                <a:cubicBezTo>
                  <a:pt x="911" y="316"/>
                  <a:pt x="904" y="314"/>
                  <a:pt x="915" y="310"/>
                </a:cubicBezTo>
                <a:cubicBezTo>
                  <a:pt x="927" y="305"/>
                  <a:pt x="938" y="306"/>
                  <a:pt x="946" y="294"/>
                </a:cubicBezTo>
                <a:cubicBezTo>
                  <a:pt x="951" y="288"/>
                  <a:pt x="951" y="278"/>
                  <a:pt x="962" y="277"/>
                </a:cubicBezTo>
                <a:cubicBezTo>
                  <a:pt x="968" y="277"/>
                  <a:pt x="973" y="288"/>
                  <a:pt x="979" y="283"/>
                </a:cubicBezTo>
                <a:cubicBezTo>
                  <a:pt x="981" y="281"/>
                  <a:pt x="979" y="275"/>
                  <a:pt x="980" y="272"/>
                </a:cubicBezTo>
                <a:cubicBezTo>
                  <a:pt x="984" y="263"/>
                  <a:pt x="993" y="265"/>
                  <a:pt x="1001" y="264"/>
                </a:cubicBezTo>
                <a:cubicBezTo>
                  <a:pt x="1002" y="261"/>
                  <a:pt x="1004" y="262"/>
                  <a:pt x="1006" y="261"/>
                </a:cubicBezTo>
                <a:cubicBezTo>
                  <a:pt x="1012" y="259"/>
                  <a:pt x="1010" y="261"/>
                  <a:pt x="1014" y="257"/>
                </a:cubicBezTo>
                <a:cubicBezTo>
                  <a:pt x="1016" y="255"/>
                  <a:pt x="1017" y="252"/>
                  <a:pt x="1019" y="251"/>
                </a:cubicBezTo>
                <a:cubicBezTo>
                  <a:pt x="1022" y="249"/>
                  <a:pt x="1026" y="251"/>
                  <a:pt x="1028" y="249"/>
                </a:cubicBezTo>
                <a:cubicBezTo>
                  <a:pt x="1036" y="240"/>
                  <a:pt x="1008" y="231"/>
                  <a:pt x="1010" y="246"/>
                </a:cubicBezTo>
                <a:cubicBezTo>
                  <a:pt x="1006" y="247"/>
                  <a:pt x="1005" y="244"/>
                  <a:pt x="1006" y="240"/>
                </a:cubicBezTo>
                <a:cubicBezTo>
                  <a:pt x="1000" y="240"/>
                  <a:pt x="992" y="240"/>
                  <a:pt x="992" y="232"/>
                </a:cubicBezTo>
                <a:cubicBezTo>
                  <a:pt x="995" y="231"/>
                  <a:pt x="998" y="230"/>
                  <a:pt x="1000" y="230"/>
                </a:cubicBezTo>
                <a:cubicBezTo>
                  <a:pt x="1001" y="223"/>
                  <a:pt x="998" y="218"/>
                  <a:pt x="996" y="211"/>
                </a:cubicBezTo>
                <a:cubicBezTo>
                  <a:pt x="1000" y="211"/>
                  <a:pt x="1000" y="215"/>
                  <a:pt x="1004" y="217"/>
                </a:cubicBezTo>
                <a:cubicBezTo>
                  <a:pt x="1008" y="219"/>
                  <a:pt x="1012" y="217"/>
                  <a:pt x="1015" y="218"/>
                </a:cubicBezTo>
                <a:cubicBezTo>
                  <a:pt x="1021" y="221"/>
                  <a:pt x="1018" y="224"/>
                  <a:pt x="1021" y="229"/>
                </a:cubicBezTo>
                <a:cubicBezTo>
                  <a:pt x="1023" y="232"/>
                  <a:pt x="1032" y="239"/>
                  <a:pt x="1032" y="231"/>
                </a:cubicBezTo>
                <a:cubicBezTo>
                  <a:pt x="1033" y="231"/>
                  <a:pt x="1035" y="231"/>
                  <a:pt x="1035" y="231"/>
                </a:cubicBezTo>
                <a:cubicBezTo>
                  <a:pt x="1040" y="235"/>
                  <a:pt x="1044" y="217"/>
                  <a:pt x="1041" y="214"/>
                </a:cubicBezTo>
                <a:cubicBezTo>
                  <a:pt x="1038" y="209"/>
                  <a:pt x="1025" y="211"/>
                  <a:pt x="1019" y="207"/>
                </a:cubicBezTo>
                <a:cubicBezTo>
                  <a:pt x="1022" y="201"/>
                  <a:pt x="1030" y="207"/>
                  <a:pt x="1035" y="206"/>
                </a:cubicBezTo>
                <a:cubicBezTo>
                  <a:pt x="1038" y="197"/>
                  <a:pt x="1022" y="200"/>
                  <a:pt x="1016" y="200"/>
                </a:cubicBezTo>
                <a:cubicBezTo>
                  <a:pt x="1017" y="199"/>
                  <a:pt x="1017" y="197"/>
                  <a:pt x="1018" y="195"/>
                </a:cubicBezTo>
                <a:cubicBezTo>
                  <a:pt x="1012" y="194"/>
                  <a:pt x="1007" y="199"/>
                  <a:pt x="1001" y="198"/>
                </a:cubicBezTo>
                <a:cubicBezTo>
                  <a:pt x="1001" y="190"/>
                  <a:pt x="1012" y="194"/>
                  <a:pt x="1017" y="191"/>
                </a:cubicBezTo>
                <a:cubicBezTo>
                  <a:pt x="1021" y="189"/>
                  <a:pt x="1027" y="179"/>
                  <a:pt x="1032" y="190"/>
                </a:cubicBezTo>
                <a:cubicBezTo>
                  <a:pt x="1029" y="191"/>
                  <a:pt x="1028" y="192"/>
                  <a:pt x="1026" y="194"/>
                </a:cubicBezTo>
                <a:cubicBezTo>
                  <a:pt x="1033" y="195"/>
                  <a:pt x="1042" y="198"/>
                  <a:pt x="1047" y="194"/>
                </a:cubicBezTo>
                <a:cubicBezTo>
                  <a:pt x="1055" y="188"/>
                  <a:pt x="1047" y="182"/>
                  <a:pt x="1039" y="183"/>
                </a:cubicBezTo>
                <a:cubicBezTo>
                  <a:pt x="1039" y="179"/>
                  <a:pt x="1037" y="176"/>
                  <a:pt x="1037" y="172"/>
                </a:cubicBezTo>
                <a:cubicBezTo>
                  <a:pt x="1041" y="172"/>
                  <a:pt x="1044" y="175"/>
                  <a:pt x="1048" y="177"/>
                </a:cubicBezTo>
                <a:cubicBezTo>
                  <a:pt x="1051" y="167"/>
                  <a:pt x="1042" y="163"/>
                  <a:pt x="1040" y="155"/>
                </a:cubicBezTo>
                <a:cubicBezTo>
                  <a:pt x="1049" y="153"/>
                  <a:pt x="1047" y="166"/>
                  <a:pt x="1056" y="163"/>
                </a:cubicBezTo>
                <a:cubicBezTo>
                  <a:pt x="1056" y="158"/>
                  <a:pt x="1060" y="152"/>
                  <a:pt x="1054" y="149"/>
                </a:cubicBezTo>
                <a:cubicBezTo>
                  <a:pt x="1050" y="146"/>
                  <a:pt x="1044" y="153"/>
                  <a:pt x="1041" y="147"/>
                </a:cubicBezTo>
                <a:cubicBezTo>
                  <a:pt x="1044" y="147"/>
                  <a:pt x="1047" y="147"/>
                  <a:pt x="1049" y="146"/>
                </a:cubicBezTo>
                <a:cubicBezTo>
                  <a:pt x="1049" y="145"/>
                  <a:pt x="1050" y="145"/>
                  <a:pt x="1050" y="145"/>
                </a:cubicBezTo>
                <a:cubicBezTo>
                  <a:pt x="1045" y="143"/>
                  <a:pt x="1036" y="142"/>
                  <a:pt x="1037" y="136"/>
                </a:cubicBezTo>
                <a:cubicBezTo>
                  <a:pt x="1039" y="136"/>
                  <a:pt x="1042" y="137"/>
                  <a:pt x="1045" y="137"/>
                </a:cubicBezTo>
                <a:cubicBezTo>
                  <a:pt x="1045" y="126"/>
                  <a:pt x="1058" y="140"/>
                  <a:pt x="1065" y="136"/>
                </a:cubicBezTo>
                <a:cubicBezTo>
                  <a:pt x="1077" y="127"/>
                  <a:pt x="1050" y="129"/>
                  <a:pt x="1050" y="122"/>
                </a:cubicBezTo>
                <a:cubicBezTo>
                  <a:pt x="1055" y="122"/>
                  <a:pt x="1059" y="123"/>
                  <a:pt x="1063" y="123"/>
                </a:cubicBezTo>
                <a:cubicBezTo>
                  <a:pt x="1063" y="114"/>
                  <a:pt x="1051" y="121"/>
                  <a:pt x="1050" y="112"/>
                </a:cubicBezTo>
                <a:cubicBezTo>
                  <a:pt x="1050" y="112"/>
                  <a:pt x="1053" y="102"/>
                  <a:pt x="1053" y="101"/>
                </a:cubicBezTo>
                <a:cubicBezTo>
                  <a:pt x="1055" y="96"/>
                  <a:pt x="1059" y="93"/>
                  <a:pt x="1062" y="88"/>
                </a:cubicBezTo>
                <a:cubicBezTo>
                  <a:pt x="1058" y="87"/>
                  <a:pt x="1054" y="88"/>
                  <a:pt x="1051" y="90"/>
                </a:cubicBezTo>
                <a:cubicBezTo>
                  <a:pt x="1047" y="80"/>
                  <a:pt x="1063" y="83"/>
                  <a:pt x="1067" y="76"/>
                </a:cubicBezTo>
                <a:cubicBezTo>
                  <a:pt x="1064" y="76"/>
                  <a:pt x="1059" y="77"/>
                  <a:pt x="1057" y="74"/>
                </a:cubicBezTo>
                <a:cubicBezTo>
                  <a:pt x="1064" y="70"/>
                  <a:pt x="1074" y="77"/>
                  <a:pt x="1078" y="72"/>
                </a:cubicBezTo>
                <a:cubicBezTo>
                  <a:pt x="1077" y="71"/>
                  <a:pt x="1075" y="70"/>
                  <a:pt x="1074" y="69"/>
                </a:cubicBezTo>
                <a:cubicBezTo>
                  <a:pt x="1074" y="70"/>
                  <a:pt x="1074" y="67"/>
                  <a:pt x="1074" y="67"/>
                </a:cubicBezTo>
                <a:cubicBezTo>
                  <a:pt x="1080" y="67"/>
                  <a:pt x="1086" y="63"/>
                  <a:pt x="1091" y="64"/>
                </a:cubicBezTo>
                <a:cubicBezTo>
                  <a:pt x="1094" y="55"/>
                  <a:pt x="1102" y="57"/>
                  <a:pt x="1106" y="53"/>
                </a:cubicBezTo>
                <a:cubicBezTo>
                  <a:pt x="1114" y="45"/>
                  <a:pt x="1098" y="45"/>
                  <a:pt x="1093" y="44"/>
                </a:cubicBezTo>
                <a:cubicBezTo>
                  <a:pt x="1089" y="44"/>
                  <a:pt x="1083" y="42"/>
                  <a:pt x="1080" y="44"/>
                </a:cubicBezTo>
                <a:cubicBezTo>
                  <a:pt x="1077" y="45"/>
                  <a:pt x="1076" y="51"/>
                  <a:pt x="1072" y="52"/>
                </a:cubicBezTo>
                <a:cubicBezTo>
                  <a:pt x="1069" y="53"/>
                  <a:pt x="1066" y="49"/>
                  <a:pt x="1061" y="51"/>
                </a:cubicBezTo>
                <a:cubicBezTo>
                  <a:pt x="1058" y="52"/>
                  <a:pt x="1059" y="56"/>
                  <a:pt x="1055" y="57"/>
                </a:cubicBezTo>
                <a:cubicBezTo>
                  <a:pt x="1052" y="53"/>
                  <a:pt x="1052" y="49"/>
                  <a:pt x="1050" y="46"/>
                </a:cubicBezTo>
                <a:cubicBezTo>
                  <a:pt x="1045" y="48"/>
                  <a:pt x="1041" y="53"/>
                  <a:pt x="1036" y="56"/>
                </a:cubicBezTo>
                <a:cubicBezTo>
                  <a:pt x="1031" y="58"/>
                  <a:pt x="1027" y="59"/>
                  <a:pt x="1022" y="60"/>
                </a:cubicBezTo>
                <a:cubicBezTo>
                  <a:pt x="1018" y="53"/>
                  <a:pt x="1029" y="52"/>
                  <a:pt x="1032" y="49"/>
                </a:cubicBezTo>
                <a:cubicBezTo>
                  <a:pt x="1035" y="47"/>
                  <a:pt x="1037" y="43"/>
                  <a:pt x="1040" y="40"/>
                </a:cubicBezTo>
                <a:cubicBezTo>
                  <a:pt x="1030" y="36"/>
                  <a:pt x="1024" y="46"/>
                  <a:pt x="1018" y="49"/>
                </a:cubicBezTo>
                <a:cubicBezTo>
                  <a:pt x="1010" y="54"/>
                  <a:pt x="1000" y="47"/>
                  <a:pt x="992" y="52"/>
                </a:cubicBezTo>
                <a:cubicBezTo>
                  <a:pt x="994" y="46"/>
                  <a:pt x="1006" y="45"/>
                  <a:pt x="1010" y="41"/>
                </a:cubicBezTo>
                <a:cubicBezTo>
                  <a:pt x="999" y="30"/>
                  <a:pt x="990" y="44"/>
                  <a:pt x="979" y="42"/>
                </a:cubicBezTo>
                <a:cubicBezTo>
                  <a:pt x="975" y="41"/>
                  <a:pt x="971" y="41"/>
                  <a:pt x="972" y="36"/>
                </a:cubicBezTo>
                <a:cubicBezTo>
                  <a:pt x="973" y="29"/>
                  <a:pt x="990" y="31"/>
                  <a:pt x="995" y="31"/>
                </a:cubicBezTo>
                <a:cubicBezTo>
                  <a:pt x="1007" y="31"/>
                  <a:pt x="1017" y="31"/>
                  <a:pt x="1029" y="33"/>
                </a:cubicBezTo>
                <a:cubicBezTo>
                  <a:pt x="1036" y="34"/>
                  <a:pt x="1048" y="36"/>
                  <a:pt x="1050" y="26"/>
                </a:cubicBezTo>
                <a:cubicBezTo>
                  <a:pt x="1046" y="23"/>
                  <a:pt x="1039" y="24"/>
                  <a:pt x="1035" y="23"/>
                </a:cubicBezTo>
                <a:cubicBezTo>
                  <a:pt x="1032" y="21"/>
                  <a:pt x="1031" y="18"/>
                  <a:pt x="1027" y="18"/>
                </a:cubicBezTo>
                <a:cubicBezTo>
                  <a:pt x="1025" y="18"/>
                  <a:pt x="1022" y="21"/>
                  <a:pt x="1019" y="21"/>
                </a:cubicBezTo>
                <a:cubicBezTo>
                  <a:pt x="1016" y="18"/>
                  <a:pt x="1016" y="15"/>
                  <a:pt x="1019" y="13"/>
                </a:cubicBezTo>
                <a:cubicBezTo>
                  <a:pt x="1018" y="12"/>
                  <a:pt x="1018" y="11"/>
                  <a:pt x="1018" y="10"/>
                </a:cubicBezTo>
                <a:cubicBezTo>
                  <a:pt x="1011" y="8"/>
                  <a:pt x="1006" y="21"/>
                  <a:pt x="999" y="22"/>
                </a:cubicBezTo>
                <a:cubicBezTo>
                  <a:pt x="993" y="22"/>
                  <a:pt x="986" y="18"/>
                  <a:pt x="984" y="13"/>
                </a:cubicBezTo>
                <a:cubicBezTo>
                  <a:pt x="990" y="11"/>
                  <a:pt x="993" y="17"/>
                  <a:pt x="999" y="16"/>
                </a:cubicBezTo>
                <a:cubicBezTo>
                  <a:pt x="1000" y="16"/>
                  <a:pt x="1011" y="8"/>
                  <a:pt x="1011" y="8"/>
                </a:cubicBezTo>
                <a:cubicBezTo>
                  <a:pt x="1012" y="3"/>
                  <a:pt x="979" y="3"/>
                  <a:pt x="974" y="2"/>
                </a:cubicBezTo>
                <a:cubicBezTo>
                  <a:pt x="967" y="1"/>
                  <a:pt x="963" y="2"/>
                  <a:pt x="957" y="2"/>
                </a:cubicBezTo>
                <a:cubicBezTo>
                  <a:pt x="949" y="2"/>
                  <a:pt x="941" y="0"/>
                  <a:pt x="933" y="1"/>
                </a:cubicBezTo>
                <a:cubicBezTo>
                  <a:pt x="931" y="1"/>
                  <a:pt x="916" y="4"/>
                  <a:pt x="915" y="5"/>
                </a:cubicBezTo>
                <a:cubicBezTo>
                  <a:pt x="908" y="10"/>
                  <a:pt x="920" y="15"/>
                  <a:pt x="921" y="19"/>
                </a:cubicBezTo>
                <a:cubicBezTo>
                  <a:pt x="917" y="19"/>
                  <a:pt x="914" y="17"/>
                  <a:pt x="910" y="16"/>
                </a:cubicBezTo>
                <a:cubicBezTo>
                  <a:pt x="905" y="13"/>
                  <a:pt x="901" y="12"/>
                  <a:pt x="895" y="11"/>
                </a:cubicBezTo>
                <a:cubicBezTo>
                  <a:pt x="890" y="10"/>
                  <a:pt x="889" y="7"/>
                  <a:pt x="883" y="9"/>
                </a:cubicBezTo>
                <a:cubicBezTo>
                  <a:pt x="881" y="9"/>
                  <a:pt x="879" y="13"/>
                  <a:pt x="877" y="13"/>
                </a:cubicBezTo>
                <a:cubicBezTo>
                  <a:pt x="875" y="14"/>
                  <a:pt x="871" y="13"/>
                  <a:pt x="869" y="13"/>
                </a:cubicBezTo>
                <a:cubicBezTo>
                  <a:pt x="869" y="19"/>
                  <a:pt x="874" y="22"/>
                  <a:pt x="873" y="29"/>
                </a:cubicBezTo>
                <a:cubicBezTo>
                  <a:pt x="870" y="28"/>
                  <a:pt x="860" y="25"/>
                  <a:pt x="861" y="31"/>
                </a:cubicBezTo>
                <a:cubicBezTo>
                  <a:pt x="860" y="31"/>
                  <a:pt x="870" y="42"/>
                  <a:pt x="869" y="42"/>
                </a:cubicBezTo>
                <a:cubicBezTo>
                  <a:pt x="872" y="44"/>
                  <a:pt x="880" y="42"/>
                  <a:pt x="881" y="48"/>
                </a:cubicBezTo>
                <a:cubicBezTo>
                  <a:pt x="881" y="55"/>
                  <a:pt x="868" y="53"/>
                  <a:pt x="865" y="51"/>
                </a:cubicBezTo>
                <a:cubicBezTo>
                  <a:pt x="865" y="50"/>
                  <a:pt x="862" y="44"/>
                  <a:pt x="861" y="42"/>
                </a:cubicBezTo>
                <a:cubicBezTo>
                  <a:pt x="858" y="40"/>
                  <a:pt x="856" y="38"/>
                  <a:pt x="853" y="36"/>
                </a:cubicBezTo>
                <a:cubicBezTo>
                  <a:pt x="849" y="35"/>
                  <a:pt x="842" y="31"/>
                  <a:pt x="837" y="30"/>
                </a:cubicBezTo>
                <a:cubicBezTo>
                  <a:pt x="830" y="29"/>
                  <a:pt x="830" y="31"/>
                  <a:pt x="831" y="37"/>
                </a:cubicBezTo>
                <a:cubicBezTo>
                  <a:pt x="832" y="40"/>
                  <a:pt x="834" y="39"/>
                  <a:pt x="834" y="43"/>
                </a:cubicBezTo>
                <a:cubicBezTo>
                  <a:pt x="833" y="45"/>
                  <a:pt x="829" y="46"/>
                  <a:pt x="828" y="49"/>
                </a:cubicBezTo>
                <a:cubicBezTo>
                  <a:pt x="822" y="48"/>
                  <a:pt x="823" y="40"/>
                  <a:pt x="820" y="36"/>
                </a:cubicBezTo>
                <a:cubicBezTo>
                  <a:pt x="817" y="32"/>
                  <a:pt x="809" y="28"/>
                  <a:pt x="804" y="28"/>
                </a:cubicBezTo>
                <a:cubicBezTo>
                  <a:pt x="798" y="29"/>
                  <a:pt x="796" y="35"/>
                  <a:pt x="791" y="37"/>
                </a:cubicBezTo>
                <a:cubicBezTo>
                  <a:pt x="784" y="40"/>
                  <a:pt x="779" y="35"/>
                  <a:pt x="770" y="36"/>
                </a:cubicBezTo>
                <a:cubicBezTo>
                  <a:pt x="762" y="43"/>
                  <a:pt x="774" y="46"/>
                  <a:pt x="776" y="53"/>
                </a:cubicBezTo>
                <a:cubicBezTo>
                  <a:pt x="770" y="53"/>
                  <a:pt x="766" y="47"/>
                  <a:pt x="760" y="48"/>
                </a:cubicBezTo>
                <a:cubicBezTo>
                  <a:pt x="752" y="49"/>
                  <a:pt x="759" y="50"/>
                  <a:pt x="759" y="54"/>
                </a:cubicBezTo>
                <a:cubicBezTo>
                  <a:pt x="756" y="64"/>
                  <a:pt x="749" y="59"/>
                  <a:pt x="742" y="57"/>
                </a:cubicBezTo>
                <a:cubicBezTo>
                  <a:pt x="741" y="61"/>
                  <a:pt x="742" y="64"/>
                  <a:pt x="741" y="68"/>
                </a:cubicBezTo>
                <a:cubicBezTo>
                  <a:pt x="737" y="70"/>
                  <a:pt x="737" y="66"/>
                  <a:pt x="734" y="66"/>
                </a:cubicBezTo>
                <a:cubicBezTo>
                  <a:pt x="730" y="65"/>
                  <a:pt x="729" y="66"/>
                  <a:pt x="726" y="67"/>
                </a:cubicBezTo>
                <a:cubicBezTo>
                  <a:pt x="720" y="69"/>
                  <a:pt x="710" y="70"/>
                  <a:pt x="711" y="78"/>
                </a:cubicBezTo>
                <a:cubicBezTo>
                  <a:pt x="714" y="79"/>
                  <a:pt x="719" y="79"/>
                  <a:pt x="723" y="79"/>
                </a:cubicBezTo>
                <a:cubicBezTo>
                  <a:pt x="723" y="77"/>
                  <a:pt x="727" y="74"/>
                  <a:pt x="730" y="75"/>
                </a:cubicBezTo>
                <a:cubicBezTo>
                  <a:pt x="735" y="78"/>
                  <a:pt x="729" y="80"/>
                  <a:pt x="729" y="83"/>
                </a:cubicBezTo>
                <a:cubicBezTo>
                  <a:pt x="730" y="88"/>
                  <a:pt x="735" y="85"/>
                  <a:pt x="731" y="91"/>
                </a:cubicBezTo>
                <a:cubicBezTo>
                  <a:pt x="728" y="96"/>
                  <a:pt x="719" y="93"/>
                  <a:pt x="718" y="99"/>
                </a:cubicBezTo>
                <a:cubicBezTo>
                  <a:pt x="707" y="101"/>
                  <a:pt x="698" y="106"/>
                  <a:pt x="687" y="105"/>
                </a:cubicBezTo>
                <a:cubicBezTo>
                  <a:pt x="680" y="104"/>
                  <a:pt x="682" y="103"/>
                  <a:pt x="677" y="108"/>
                </a:cubicBezTo>
                <a:cubicBezTo>
                  <a:pt x="674" y="110"/>
                  <a:pt x="671" y="114"/>
                  <a:pt x="671" y="118"/>
                </a:cubicBezTo>
                <a:cubicBezTo>
                  <a:pt x="673" y="119"/>
                  <a:pt x="676" y="120"/>
                  <a:pt x="679" y="120"/>
                </a:cubicBezTo>
                <a:cubicBezTo>
                  <a:pt x="680" y="133"/>
                  <a:pt x="709" y="124"/>
                  <a:pt x="714" y="124"/>
                </a:cubicBezTo>
                <a:cubicBezTo>
                  <a:pt x="715" y="125"/>
                  <a:pt x="715" y="127"/>
                  <a:pt x="715" y="127"/>
                </a:cubicBezTo>
                <a:cubicBezTo>
                  <a:pt x="716" y="127"/>
                  <a:pt x="718" y="128"/>
                  <a:pt x="719" y="128"/>
                </a:cubicBezTo>
                <a:cubicBezTo>
                  <a:pt x="720" y="129"/>
                  <a:pt x="720" y="132"/>
                  <a:pt x="719" y="133"/>
                </a:cubicBezTo>
                <a:cubicBezTo>
                  <a:pt x="712" y="133"/>
                  <a:pt x="700" y="134"/>
                  <a:pt x="695" y="133"/>
                </a:cubicBezTo>
                <a:cubicBezTo>
                  <a:pt x="695" y="133"/>
                  <a:pt x="691" y="131"/>
                  <a:pt x="690" y="134"/>
                </a:cubicBezTo>
                <a:cubicBezTo>
                  <a:pt x="688" y="139"/>
                  <a:pt x="691" y="137"/>
                  <a:pt x="693" y="140"/>
                </a:cubicBezTo>
                <a:cubicBezTo>
                  <a:pt x="698" y="144"/>
                  <a:pt x="704" y="143"/>
                  <a:pt x="710" y="142"/>
                </a:cubicBezTo>
                <a:cubicBezTo>
                  <a:pt x="709" y="145"/>
                  <a:pt x="706" y="147"/>
                  <a:pt x="703" y="147"/>
                </a:cubicBezTo>
                <a:cubicBezTo>
                  <a:pt x="703" y="149"/>
                  <a:pt x="703" y="151"/>
                  <a:pt x="703" y="152"/>
                </a:cubicBezTo>
                <a:cubicBezTo>
                  <a:pt x="713" y="152"/>
                  <a:pt x="713" y="158"/>
                  <a:pt x="723" y="154"/>
                </a:cubicBezTo>
                <a:cubicBezTo>
                  <a:pt x="732" y="151"/>
                  <a:pt x="739" y="148"/>
                  <a:pt x="749" y="148"/>
                </a:cubicBezTo>
                <a:moveTo>
                  <a:pt x="1046" y="311"/>
                </a:moveTo>
                <a:cubicBezTo>
                  <a:pt x="1044" y="308"/>
                  <a:pt x="1038" y="300"/>
                  <a:pt x="1038" y="295"/>
                </a:cubicBezTo>
                <a:cubicBezTo>
                  <a:pt x="1037" y="295"/>
                  <a:pt x="1035" y="295"/>
                  <a:pt x="1033" y="295"/>
                </a:cubicBezTo>
                <a:cubicBezTo>
                  <a:pt x="1033" y="302"/>
                  <a:pt x="1040" y="304"/>
                  <a:pt x="1032" y="305"/>
                </a:cubicBezTo>
                <a:cubicBezTo>
                  <a:pt x="1031" y="305"/>
                  <a:pt x="1024" y="297"/>
                  <a:pt x="1026" y="307"/>
                </a:cubicBezTo>
                <a:cubicBezTo>
                  <a:pt x="1024" y="309"/>
                  <a:pt x="1025" y="309"/>
                  <a:pt x="1023" y="311"/>
                </a:cubicBezTo>
                <a:cubicBezTo>
                  <a:pt x="1027" y="311"/>
                  <a:pt x="1044" y="307"/>
                  <a:pt x="1040" y="314"/>
                </a:cubicBezTo>
                <a:cubicBezTo>
                  <a:pt x="1038" y="318"/>
                  <a:pt x="1019" y="312"/>
                  <a:pt x="1026" y="322"/>
                </a:cubicBezTo>
                <a:cubicBezTo>
                  <a:pt x="1030" y="321"/>
                  <a:pt x="1033" y="321"/>
                  <a:pt x="1037" y="322"/>
                </a:cubicBezTo>
                <a:cubicBezTo>
                  <a:pt x="1041" y="329"/>
                  <a:pt x="1028" y="334"/>
                  <a:pt x="1042" y="334"/>
                </a:cubicBezTo>
                <a:cubicBezTo>
                  <a:pt x="1047" y="335"/>
                  <a:pt x="1050" y="332"/>
                  <a:pt x="1056" y="336"/>
                </a:cubicBezTo>
                <a:cubicBezTo>
                  <a:pt x="1059" y="339"/>
                  <a:pt x="1058" y="346"/>
                  <a:pt x="1066" y="343"/>
                </a:cubicBezTo>
                <a:cubicBezTo>
                  <a:pt x="1069" y="341"/>
                  <a:pt x="1068" y="338"/>
                  <a:pt x="1071" y="336"/>
                </a:cubicBezTo>
                <a:cubicBezTo>
                  <a:pt x="1072" y="334"/>
                  <a:pt x="1077" y="333"/>
                  <a:pt x="1079" y="332"/>
                </a:cubicBezTo>
                <a:cubicBezTo>
                  <a:pt x="1083" y="329"/>
                  <a:pt x="1090" y="326"/>
                  <a:pt x="1091" y="321"/>
                </a:cubicBezTo>
                <a:cubicBezTo>
                  <a:pt x="1097" y="324"/>
                  <a:pt x="1103" y="314"/>
                  <a:pt x="1100" y="309"/>
                </a:cubicBezTo>
                <a:cubicBezTo>
                  <a:pt x="1098" y="307"/>
                  <a:pt x="1091" y="309"/>
                  <a:pt x="1090" y="306"/>
                </a:cubicBezTo>
                <a:cubicBezTo>
                  <a:pt x="1088" y="304"/>
                  <a:pt x="1091" y="299"/>
                  <a:pt x="1091" y="296"/>
                </a:cubicBezTo>
                <a:cubicBezTo>
                  <a:pt x="1085" y="298"/>
                  <a:pt x="1079" y="290"/>
                  <a:pt x="1078" y="299"/>
                </a:cubicBezTo>
                <a:cubicBezTo>
                  <a:pt x="1074" y="299"/>
                  <a:pt x="1071" y="301"/>
                  <a:pt x="1067" y="300"/>
                </a:cubicBezTo>
                <a:cubicBezTo>
                  <a:pt x="1068" y="302"/>
                  <a:pt x="1066" y="305"/>
                  <a:pt x="1066" y="306"/>
                </a:cubicBezTo>
                <a:cubicBezTo>
                  <a:pt x="1064" y="299"/>
                  <a:pt x="1053" y="304"/>
                  <a:pt x="1050" y="308"/>
                </a:cubicBezTo>
                <a:moveTo>
                  <a:pt x="1139" y="447"/>
                </a:moveTo>
                <a:cubicBezTo>
                  <a:pt x="1135" y="448"/>
                  <a:pt x="1128" y="449"/>
                  <a:pt x="1127" y="454"/>
                </a:cubicBezTo>
                <a:cubicBezTo>
                  <a:pt x="1126" y="454"/>
                  <a:pt x="1125" y="454"/>
                  <a:pt x="1125" y="454"/>
                </a:cubicBezTo>
                <a:cubicBezTo>
                  <a:pt x="1126" y="456"/>
                  <a:pt x="1129" y="458"/>
                  <a:pt x="1129" y="461"/>
                </a:cubicBezTo>
                <a:cubicBezTo>
                  <a:pt x="1131" y="461"/>
                  <a:pt x="1133" y="462"/>
                  <a:pt x="1135" y="462"/>
                </a:cubicBezTo>
                <a:cubicBezTo>
                  <a:pt x="1135" y="465"/>
                  <a:pt x="1129" y="473"/>
                  <a:pt x="1125" y="472"/>
                </a:cubicBezTo>
                <a:cubicBezTo>
                  <a:pt x="1125" y="473"/>
                  <a:pt x="1125" y="475"/>
                  <a:pt x="1125" y="475"/>
                </a:cubicBezTo>
                <a:cubicBezTo>
                  <a:pt x="1127" y="476"/>
                  <a:pt x="1128" y="477"/>
                  <a:pt x="1129" y="477"/>
                </a:cubicBezTo>
                <a:cubicBezTo>
                  <a:pt x="1128" y="478"/>
                  <a:pt x="1127" y="481"/>
                  <a:pt x="1126" y="482"/>
                </a:cubicBezTo>
                <a:cubicBezTo>
                  <a:pt x="1133" y="487"/>
                  <a:pt x="1133" y="479"/>
                  <a:pt x="1137" y="477"/>
                </a:cubicBezTo>
                <a:cubicBezTo>
                  <a:pt x="1141" y="475"/>
                  <a:pt x="1147" y="477"/>
                  <a:pt x="1147" y="471"/>
                </a:cubicBezTo>
                <a:cubicBezTo>
                  <a:pt x="1156" y="473"/>
                  <a:pt x="1154" y="467"/>
                  <a:pt x="1153" y="463"/>
                </a:cubicBezTo>
                <a:cubicBezTo>
                  <a:pt x="1153" y="460"/>
                  <a:pt x="1152" y="458"/>
                  <a:pt x="1152" y="455"/>
                </a:cubicBezTo>
                <a:cubicBezTo>
                  <a:pt x="1152" y="453"/>
                  <a:pt x="1154" y="450"/>
                  <a:pt x="1154" y="450"/>
                </a:cubicBezTo>
                <a:cubicBezTo>
                  <a:pt x="1154" y="443"/>
                  <a:pt x="1153" y="439"/>
                  <a:pt x="1145" y="436"/>
                </a:cubicBezTo>
                <a:cubicBezTo>
                  <a:pt x="1138" y="434"/>
                  <a:pt x="1133" y="438"/>
                  <a:pt x="1137" y="445"/>
                </a:cubicBezTo>
                <a:cubicBezTo>
                  <a:pt x="1136" y="446"/>
                  <a:pt x="1136" y="446"/>
                  <a:pt x="1135" y="447"/>
                </a:cubicBezTo>
                <a:moveTo>
                  <a:pt x="650" y="773"/>
                </a:moveTo>
                <a:cubicBezTo>
                  <a:pt x="646" y="771"/>
                  <a:pt x="644" y="772"/>
                  <a:pt x="641" y="772"/>
                </a:cubicBezTo>
                <a:cubicBezTo>
                  <a:pt x="641" y="769"/>
                  <a:pt x="638" y="769"/>
                  <a:pt x="636" y="769"/>
                </a:cubicBezTo>
                <a:cubicBezTo>
                  <a:pt x="630" y="769"/>
                  <a:pt x="632" y="769"/>
                  <a:pt x="629" y="765"/>
                </a:cubicBezTo>
                <a:cubicBezTo>
                  <a:pt x="627" y="762"/>
                  <a:pt x="625" y="762"/>
                  <a:pt x="622" y="762"/>
                </a:cubicBezTo>
                <a:cubicBezTo>
                  <a:pt x="619" y="762"/>
                  <a:pt x="618" y="761"/>
                  <a:pt x="615" y="760"/>
                </a:cubicBezTo>
                <a:cubicBezTo>
                  <a:pt x="613" y="759"/>
                  <a:pt x="611" y="761"/>
                  <a:pt x="609" y="761"/>
                </a:cubicBezTo>
                <a:cubicBezTo>
                  <a:pt x="605" y="762"/>
                  <a:pt x="602" y="760"/>
                  <a:pt x="599" y="760"/>
                </a:cubicBezTo>
                <a:cubicBezTo>
                  <a:pt x="593" y="761"/>
                  <a:pt x="594" y="769"/>
                  <a:pt x="595" y="774"/>
                </a:cubicBezTo>
                <a:cubicBezTo>
                  <a:pt x="598" y="774"/>
                  <a:pt x="599" y="772"/>
                  <a:pt x="601" y="771"/>
                </a:cubicBezTo>
                <a:cubicBezTo>
                  <a:pt x="604" y="770"/>
                  <a:pt x="611" y="766"/>
                  <a:pt x="613" y="767"/>
                </a:cubicBezTo>
                <a:cubicBezTo>
                  <a:pt x="616" y="768"/>
                  <a:pt x="616" y="773"/>
                  <a:pt x="620" y="774"/>
                </a:cubicBezTo>
                <a:cubicBezTo>
                  <a:pt x="626" y="777"/>
                  <a:pt x="631" y="774"/>
                  <a:pt x="636" y="778"/>
                </a:cubicBezTo>
                <a:cubicBezTo>
                  <a:pt x="638" y="781"/>
                  <a:pt x="638" y="781"/>
                  <a:pt x="641" y="782"/>
                </a:cubicBezTo>
                <a:cubicBezTo>
                  <a:pt x="644" y="782"/>
                  <a:pt x="647" y="782"/>
                  <a:pt x="650" y="782"/>
                </a:cubicBezTo>
                <a:cubicBezTo>
                  <a:pt x="651" y="787"/>
                  <a:pt x="643" y="787"/>
                  <a:pt x="642" y="790"/>
                </a:cubicBezTo>
                <a:cubicBezTo>
                  <a:pt x="641" y="794"/>
                  <a:pt x="653" y="793"/>
                  <a:pt x="656" y="792"/>
                </a:cubicBezTo>
                <a:cubicBezTo>
                  <a:pt x="656" y="792"/>
                  <a:pt x="657" y="791"/>
                  <a:pt x="657" y="791"/>
                </a:cubicBezTo>
                <a:cubicBezTo>
                  <a:pt x="661" y="789"/>
                  <a:pt x="666" y="789"/>
                  <a:pt x="669" y="790"/>
                </a:cubicBezTo>
                <a:cubicBezTo>
                  <a:pt x="673" y="790"/>
                  <a:pt x="680" y="790"/>
                  <a:pt x="681" y="794"/>
                </a:cubicBezTo>
                <a:cubicBezTo>
                  <a:pt x="684" y="801"/>
                  <a:pt x="675" y="800"/>
                  <a:pt x="672" y="800"/>
                </a:cubicBezTo>
                <a:cubicBezTo>
                  <a:pt x="667" y="800"/>
                  <a:pt x="663" y="803"/>
                  <a:pt x="670" y="804"/>
                </a:cubicBezTo>
                <a:cubicBezTo>
                  <a:pt x="675" y="804"/>
                  <a:pt x="679" y="804"/>
                  <a:pt x="684" y="806"/>
                </a:cubicBezTo>
                <a:cubicBezTo>
                  <a:pt x="685" y="807"/>
                  <a:pt x="686" y="808"/>
                  <a:pt x="688" y="808"/>
                </a:cubicBezTo>
                <a:cubicBezTo>
                  <a:pt x="692" y="808"/>
                  <a:pt x="691" y="803"/>
                  <a:pt x="694" y="801"/>
                </a:cubicBezTo>
                <a:cubicBezTo>
                  <a:pt x="698" y="800"/>
                  <a:pt x="703" y="802"/>
                  <a:pt x="706" y="802"/>
                </a:cubicBezTo>
                <a:cubicBezTo>
                  <a:pt x="708" y="802"/>
                  <a:pt x="709" y="802"/>
                  <a:pt x="711" y="802"/>
                </a:cubicBezTo>
                <a:cubicBezTo>
                  <a:pt x="712" y="803"/>
                  <a:pt x="713" y="804"/>
                  <a:pt x="714" y="805"/>
                </a:cubicBezTo>
                <a:cubicBezTo>
                  <a:pt x="717" y="806"/>
                  <a:pt x="719" y="805"/>
                  <a:pt x="722" y="805"/>
                </a:cubicBezTo>
                <a:cubicBezTo>
                  <a:pt x="726" y="806"/>
                  <a:pt x="728" y="807"/>
                  <a:pt x="732" y="807"/>
                </a:cubicBezTo>
                <a:cubicBezTo>
                  <a:pt x="732" y="805"/>
                  <a:pt x="733" y="803"/>
                  <a:pt x="733" y="801"/>
                </a:cubicBezTo>
                <a:cubicBezTo>
                  <a:pt x="729" y="800"/>
                  <a:pt x="726" y="802"/>
                  <a:pt x="722" y="803"/>
                </a:cubicBezTo>
                <a:cubicBezTo>
                  <a:pt x="719" y="804"/>
                  <a:pt x="717" y="803"/>
                  <a:pt x="715" y="801"/>
                </a:cubicBezTo>
                <a:cubicBezTo>
                  <a:pt x="711" y="799"/>
                  <a:pt x="707" y="798"/>
                  <a:pt x="704" y="795"/>
                </a:cubicBezTo>
                <a:cubicBezTo>
                  <a:pt x="703" y="794"/>
                  <a:pt x="702" y="792"/>
                  <a:pt x="701" y="791"/>
                </a:cubicBezTo>
                <a:cubicBezTo>
                  <a:pt x="698" y="789"/>
                  <a:pt x="693" y="788"/>
                  <a:pt x="689" y="788"/>
                </a:cubicBezTo>
                <a:cubicBezTo>
                  <a:pt x="685" y="789"/>
                  <a:pt x="683" y="788"/>
                  <a:pt x="679" y="787"/>
                </a:cubicBezTo>
                <a:cubicBezTo>
                  <a:pt x="675" y="786"/>
                  <a:pt x="672" y="787"/>
                  <a:pt x="668" y="785"/>
                </a:cubicBezTo>
                <a:cubicBezTo>
                  <a:pt x="665" y="783"/>
                  <a:pt x="663" y="781"/>
                  <a:pt x="660" y="779"/>
                </a:cubicBezTo>
                <a:cubicBezTo>
                  <a:pt x="660" y="779"/>
                  <a:pt x="658" y="777"/>
                  <a:pt x="657" y="776"/>
                </a:cubicBezTo>
                <a:cubicBezTo>
                  <a:pt x="655" y="776"/>
                  <a:pt x="654" y="778"/>
                  <a:pt x="651" y="776"/>
                </a:cubicBezTo>
                <a:moveTo>
                  <a:pt x="703" y="1114"/>
                </a:moveTo>
                <a:cubicBezTo>
                  <a:pt x="699" y="1121"/>
                  <a:pt x="702" y="1139"/>
                  <a:pt x="701" y="1148"/>
                </a:cubicBezTo>
                <a:cubicBezTo>
                  <a:pt x="699" y="1159"/>
                  <a:pt x="703" y="1173"/>
                  <a:pt x="701" y="1183"/>
                </a:cubicBezTo>
                <a:cubicBezTo>
                  <a:pt x="698" y="1194"/>
                  <a:pt x="688" y="1204"/>
                  <a:pt x="688" y="1216"/>
                </a:cubicBezTo>
                <a:cubicBezTo>
                  <a:pt x="688" y="1221"/>
                  <a:pt x="691" y="1224"/>
                  <a:pt x="692" y="1227"/>
                </a:cubicBezTo>
                <a:cubicBezTo>
                  <a:pt x="693" y="1234"/>
                  <a:pt x="691" y="1238"/>
                  <a:pt x="689" y="1244"/>
                </a:cubicBezTo>
                <a:cubicBezTo>
                  <a:pt x="686" y="1251"/>
                  <a:pt x="687" y="1262"/>
                  <a:pt x="683" y="1269"/>
                </a:cubicBezTo>
                <a:cubicBezTo>
                  <a:pt x="680" y="1275"/>
                  <a:pt x="674" y="1276"/>
                  <a:pt x="674" y="1283"/>
                </a:cubicBezTo>
                <a:cubicBezTo>
                  <a:pt x="675" y="1289"/>
                  <a:pt x="679" y="1294"/>
                  <a:pt x="680" y="1300"/>
                </a:cubicBezTo>
                <a:cubicBezTo>
                  <a:pt x="680" y="1306"/>
                  <a:pt x="677" y="1311"/>
                  <a:pt x="678" y="1317"/>
                </a:cubicBezTo>
                <a:cubicBezTo>
                  <a:pt x="679" y="1325"/>
                  <a:pt x="680" y="1321"/>
                  <a:pt x="683" y="1325"/>
                </a:cubicBezTo>
                <a:cubicBezTo>
                  <a:pt x="693" y="1337"/>
                  <a:pt x="682" y="1340"/>
                  <a:pt x="681" y="1351"/>
                </a:cubicBezTo>
                <a:cubicBezTo>
                  <a:pt x="681" y="1354"/>
                  <a:pt x="683" y="1356"/>
                  <a:pt x="685" y="1357"/>
                </a:cubicBezTo>
                <a:cubicBezTo>
                  <a:pt x="682" y="1363"/>
                  <a:pt x="679" y="1367"/>
                  <a:pt x="677" y="1372"/>
                </a:cubicBezTo>
                <a:cubicBezTo>
                  <a:pt x="674" y="1372"/>
                  <a:pt x="673" y="1372"/>
                  <a:pt x="671" y="1370"/>
                </a:cubicBezTo>
                <a:cubicBezTo>
                  <a:pt x="665" y="1373"/>
                  <a:pt x="663" y="1387"/>
                  <a:pt x="674" y="1385"/>
                </a:cubicBezTo>
                <a:cubicBezTo>
                  <a:pt x="673" y="1392"/>
                  <a:pt x="668" y="1396"/>
                  <a:pt x="670" y="1403"/>
                </a:cubicBezTo>
                <a:cubicBezTo>
                  <a:pt x="671" y="1407"/>
                  <a:pt x="675" y="1409"/>
                  <a:pt x="676" y="1414"/>
                </a:cubicBezTo>
                <a:cubicBezTo>
                  <a:pt x="677" y="1420"/>
                  <a:pt x="673" y="1443"/>
                  <a:pt x="684" y="1438"/>
                </a:cubicBezTo>
                <a:cubicBezTo>
                  <a:pt x="684" y="1441"/>
                  <a:pt x="676" y="1452"/>
                  <a:pt x="685" y="1450"/>
                </a:cubicBezTo>
                <a:cubicBezTo>
                  <a:pt x="685" y="1448"/>
                  <a:pt x="685" y="1447"/>
                  <a:pt x="685" y="1445"/>
                </a:cubicBezTo>
                <a:cubicBezTo>
                  <a:pt x="688" y="1446"/>
                  <a:pt x="696" y="1452"/>
                  <a:pt x="696" y="1455"/>
                </a:cubicBezTo>
                <a:cubicBezTo>
                  <a:pt x="696" y="1459"/>
                  <a:pt x="689" y="1461"/>
                  <a:pt x="688" y="1466"/>
                </a:cubicBezTo>
                <a:cubicBezTo>
                  <a:pt x="695" y="1468"/>
                  <a:pt x="698" y="1465"/>
                  <a:pt x="704" y="1464"/>
                </a:cubicBezTo>
                <a:cubicBezTo>
                  <a:pt x="710" y="1463"/>
                  <a:pt x="715" y="1466"/>
                  <a:pt x="723" y="1468"/>
                </a:cubicBezTo>
                <a:cubicBezTo>
                  <a:pt x="730" y="1470"/>
                  <a:pt x="749" y="1467"/>
                  <a:pt x="735" y="1459"/>
                </a:cubicBezTo>
                <a:cubicBezTo>
                  <a:pt x="730" y="1456"/>
                  <a:pt x="727" y="1459"/>
                  <a:pt x="723" y="1455"/>
                </a:cubicBezTo>
                <a:cubicBezTo>
                  <a:pt x="720" y="1452"/>
                  <a:pt x="722" y="1445"/>
                  <a:pt x="717" y="1444"/>
                </a:cubicBezTo>
                <a:cubicBezTo>
                  <a:pt x="712" y="1442"/>
                  <a:pt x="711" y="1448"/>
                  <a:pt x="708" y="1447"/>
                </a:cubicBezTo>
                <a:cubicBezTo>
                  <a:pt x="704" y="1447"/>
                  <a:pt x="702" y="1443"/>
                  <a:pt x="699" y="1440"/>
                </a:cubicBezTo>
                <a:cubicBezTo>
                  <a:pt x="703" y="1433"/>
                  <a:pt x="719" y="1440"/>
                  <a:pt x="719" y="1430"/>
                </a:cubicBezTo>
                <a:cubicBezTo>
                  <a:pt x="718" y="1429"/>
                  <a:pt x="713" y="1425"/>
                  <a:pt x="712" y="1422"/>
                </a:cubicBezTo>
                <a:cubicBezTo>
                  <a:pt x="711" y="1414"/>
                  <a:pt x="716" y="1416"/>
                  <a:pt x="718" y="1412"/>
                </a:cubicBezTo>
                <a:cubicBezTo>
                  <a:pt x="720" y="1409"/>
                  <a:pt x="720" y="1406"/>
                  <a:pt x="722" y="1402"/>
                </a:cubicBezTo>
                <a:cubicBezTo>
                  <a:pt x="724" y="1398"/>
                  <a:pt x="729" y="1398"/>
                  <a:pt x="731" y="1395"/>
                </a:cubicBezTo>
                <a:cubicBezTo>
                  <a:pt x="741" y="1380"/>
                  <a:pt x="726" y="1380"/>
                  <a:pt x="715" y="1377"/>
                </a:cubicBezTo>
                <a:cubicBezTo>
                  <a:pt x="712" y="1364"/>
                  <a:pt x="729" y="1364"/>
                  <a:pt x="735" y="1360"/>
                </a:cubicBezTo>
                <a:cubicBezTo>
                  <a:pt x="742" y="1356"/>
                  <a:pt x="743" y="1344"/>
                  <a:pt x="743" y="1336"/>
                </a:cubicBezTo>
                <a:cubicBezTo>
                  <a:pt x="753" y="1334"/>
                  <a:pt x="729" y="1317"/>
                  <a:pt x="745" y="1316"/>
                </a:cubicBezTo>
                <a:cubicBezTo>
                  <a:pt x="752" y="1315"/>
                  <a:pt x="751" y="1324"/>
                  <a:pt x="757" y="1318"/>
                </a:cubicBezTo>
                <a:cubicBezTo>
                  <a:pt x="762" y="1313"/>
                  <a:pt x="757" y="1303"/>
                  <a:pt x="761" y="1298"/>
                </a:cubicBezTo>
                <a:cubicBezTo>
                  <a:pt x="767" y="1291"/>
                  <a:pt x="778" y="1298"/>
                  <a:pt x="784" y="1295"/>
                </a:cubicBezTo>
                <a:cubicBezTo>
                  <a:pt x="788" y="1294"/>
                  <a:pt x="792" y="1286"/>
                  <a:pt x="795" y="1281"/>
                </a:cubicBezTo>
                <a:cubicBezTo>
                  <a:pt x="799" y="1274"/>
                  <a:pt x="800" y="1278"/>
                  <a:pt x="795" y="1271"/>
                </a:cubicBezTo>
                <a:cubicBezTo>
                  <a:pt x="792" y="1266"/>
                  <a:pt x="787" y="1262"/>
                  <a:pt x="785" y="1257"/>
                </a:cubicBezTo>
                <a:cubicBezTo>
                  <a:pt x="784" y="1254"/>
                  <a:pt x="784" y="1252"/>
                  <a:pt x="783" y="1250"/>
                </a:cubicBezTo>
                <a:cubicBezTo>
                  <a:pt x="788" y="1247"/>
                  <a:pt x="787" y="1252"/>
                  <a:pt x="790" y="1254"/>
                </a:cubicBezTo>
                <a:cubicBezTo>
                  <a:pt x="796" y="1257"/>
                  <a:pt x="795" y="1255"/>
                  <a:pt x="800" y="1256"/>
                </a:cubicBezTo>
                <a:cubicBezTo>
                  <a:pt x="812" y="1258"/>
                  <a:pt x="814" y="1261"/>
                  <a:pt x="822" y="1251"/>
                </a:cubicBezTo>
                <a:cubicBezTo>
                  <a:pt x="824" y="1248"/>
                  <a:pt x="830" y="1243"/>
                  <a:pt x="831" y="1239"/>
                </a:cubicBezTo>
                <a:cubicBezTo>
                  <a:pt x="834" y="1232"/>
                  <a:pt x="831" y="1232"/>
                  <a:pt x="836" y="1227"/>
                </a:cubicBezTo>
                <a:cubicBezTo>
                  <a:pt x="841" y="1222"/>
                  <a:pt x="844" y="1223"/>
                  <a:pt x="846" y="1216"/>
                </a:cubicBezTo>
                <a:cubicBezTo>
                  <a:pt x="847" y="1212"/>
                  <a:pt x="846" y="1207"/>
                  <a:pt x="847" y="1203"/>
                </a:cubicBezTo>
                <a:cubicBezTo>
                  <a:pt x="849" y="1200"/>
                  <a:pt x="853" y="1198"/>
                  <a:pt x="855" y="1194"/>
                </a:cubicBezTo>
                <a:cubicBezTo>
                  <a:pt x="857" y="1188"/>
                  <a:pt x="852" y="1180"/>
                  <a:pt x="853" y="1175"/>
                </a:cubicBezTo>
                <a:cubicBezTo>
                  <a:pt x="855" y="1170"/>
                  <a:pt x="862" y="1165"/>
                  <a:pt x="866" y="1161"/>
                </a:cubicBezTo>
                <a:cubicBezTo>
                  <a:pt x="872" y="1157"/>
                  <a:pt x="872" y="1157"/>
                  <a:pt x="879" y="1155"/>
                </a:cubicBezTo>
                <a:cubicBezTo>
                  <a:pt x="883" y="1154"/>
                  <a:pt x="886" y="1153"/>
                  <a:pt x="890" y="1151"/>
                </a:cubicBezTo>
                <a:cubicBezTo>
                  <a:pt x="894" y="1150"/>
                  <a:pt x="901" y="1151"/>
                  <a:pt x="904" y="1150"/>
                </a:cubicBezTo>
                <a:cubicBezTo>
                  <a:pt x="914" y="1145"/>
                  <a:pt x="912" y="1128"/>
                  <a:pt x="914" y="1119"/>
                </a:cubicBezTo>
                <a:cubicBezTo>
                  <a:pt x="915" y="1116"/>
                  <a:pt x="919" y="1111"/>
                  <a:pt x="920" y="1107"/>
                </a:cubicBezTo>
                <a:cubicBezTo>
                  <a:pt x="922" y="1101"/>
                  <a:pt x="920" y="1095"/>
                  <a:pt x="921" y="1089"/>
                </a:cubicBezTo>
                <a:cubicBezTo>
                  <a:pt x="922" y="1085"/>
                  <a:pt x="925" y="1081"/>
                  <a:pt x="926" y="1077"/>
                </a:cubicBezTo>
                <a:cubicBezTo>
                  <a:pt x="928" y="1068"/>
                  <a:pt x="924" y="1066"/>
                  <a:pt x="929" y="1058"/>
                </a:cubicBezTo>
                <a:cubicBezTo>
                  <a:pt x="939" y="1043"/>
                  <a:pt x="960" y="1032"/>
                  <a:pt x="954" y="1009"/>
                </a:cubicBezTo>
                <a:cubicBezTo>
                  <a:pt x="952" y="1002"/>
                  <a:pt x="944" y="996"/>
                  <a:pt x="939" y="991"/>
                </a:cubicBezTo>
                <a:cubicBezTo>
                  <a:pt x="936" y="989"/>
                  <a:pt x="932" y="987"/>
                  <a:pt x="929" y="984"/>
                </a:cubicBezTo>
                <a:cubicBezTo>
                  <a:pt x="928" y="983"/>
                  <a:pt x="925" y="984"/>
                  <a:pt x="924" y="983"/>
                </a:cubicBezTo>
                <a:cubicBezTo>
                  <a:pt x="923" y="982"/>
                  <a:pt x="921" y="978"/>
                  <a:pt x="921" y="977"/>
                </a:cubicBezTo>
                <a:cubicBezTo>
                  <a:pt x="915" y="976"/>
                  <a:pt x="913" y="981"/>
                  <a:pt x="908" y="981"/>
                </a:cubicBezTo>
                <a:cubicBezTo>
                  <a:pt x="904" y="982"/>
                  <a:pt x="900" y="979"/>
                  <a:pt x="896" y="978"/>
                </a:cubicBezTo>
                <a:cubicBezTo>
                  <a:pt x="889" y="977"/>
                  <a:pt x="890" y="980"/>
                  <a:pt x="884" y="976"/>
                </a:cubicBezTo>
                <a:cubicBezTo>
                  <a:pt x="881" y="974"/>
                  <a:pt x="879" y="968"/>
                  <a:pt x="873" y="967"/>
                </a:cubicBezTo>
                <a:cubicBezTo>
                  <a:pt x="862" y="965"/>
                  <a:pt x="858" y="971"/>
                  <a:pt x="850" y="974"/>
                </a:cubicBezTo>
                <a:cubicBezTo>
                  <a:pt x="847" y="968"/>
                  <a:pt x="856" y="965"/>
                  <a:pt x="854" y="958"/>
                </a:cubicBezTo>
                <a:cubicBezTo>
                  <a:pt x="846" y="954"/>
                  <a:pt x="843" y="966"/>
                  <a:pt x="837" y="964"/>
                </a:cubicBezTo>
                <a:cubicBezTo>
                  <a:pt x="829" y="962"/>
                  <a:pt x="838" y="951"/>
                  <a:pt x="840" y="947"/>
                </a:cubicBezTo>
                <a:cubicBezTo>
                  <a:pt x="843" y="938"/>
                  <a:pt x="838" y="935"/>
                  <a:pt x="835" y="924"/>
                </a:cubicBezTo>
                <a:cubicBezTo>
                  <a:pt x="833" y="915"/>
                  <a:pt x="832" y="912"/>
                  <a:pt x="823" y="909"/>
                </a:cubicBezTo>
                <a:cubicBezTo>
                  <a:pt x="816" y="907"/>
                  <a:pt x="808" y="910"/>
                  <a:pt x="802" y="909"/>
                </a:cubicBezTo>
                <a:cubicBezTo>
                  <a:pt x="796" y="907"/>
                  <a:pt x="793" y="904"/>
                  <a:pt x="788" y="900"/>
                </a:cubicBezTo>
                <a:cubicBezTo>
                  <a:pt x="785" y="898"/>
                  <a:pt x="784" y="900"/>
                  <a:pt x="780" y="896"/>
                </a:cubicBezTo>
                <a:cubicBezTo>
                  <a:pt x="777" y="893"/>
                  <a:pt x="776" y="886"/>
                  <a:pt x="772" y="884"/>
                </a:cubicBezTo>
                <a:cubicBezTo>
                  <a:pt x="768" y="881"/>
                  <a:pt x="760" y="879"/>
                  <a:pt x="755" y="877"/>
                </a:cubicBezTo>
                <a:cubicBezTo>
                  <a:pt x="756" y="876"/>
                  <a:pt x="757" y="873"/>
                  <a:pt x="758" y="871"/>
                </a:cubicBezTo>
                <a:cubicBezTo>
                  <a:pt x="749" y="871"/>
                  <a:pt x="741" y="863"/>
                  <a:pt x="735" y="864"/>
                </a:cubicBezTo>
                <a:cubicBezTo>
                  <a:pt x="729" y="865"/>
                  <a:pt x="723" y="878"/>
                  <a:pt x="716" y="875"/>
                </a:cubicBezTo>
                <a:cubicBezTo>
                  <a:pt x="714" y="874"/>
                  <a:pt x="714" y="867"/>
                  <a:pt x="712" y="865"/>
                </a:cubicBezTo>
                <a:cubicBezTo>
                  <a:pt x="707" y="860"/>
                  <a:pt x="707" y="862"/>
                  <a:pt x="700" y="863"/>
                </a:cubicBezTo>
                <a:cubicBezTo>
                  <a:pt x="689" y="866"/>
                  <a:pt x="693" y="868"/>
                  <a:pt x="692" y="878"/>
                </a:cubicBezTo>
                <a:cubicBezTo>
                  <a:pt x="684" y="879"/>
                  <a:pt x="682" y="865"/>
                  <a:pt x="689" y="864"/>
                </a:cubicBezTo>
                <a:cubicBezTo>
                  <a:pt x="701" y="851"/>
                  <a:pt x="671" y="864"/>
                  <a:pt x="666" y="867"/>
                </a:cubicBezTo>
                <a:cubicBezTo>
                  <a:pt x="660" y="871"/>
                  <a:pt x="659" y="874"/>
                  <a:pt x="656" y="878"/>
                </a:cubicBezTo>
                <a:cubicBezTo>
                  <a:pt x="654" y="881"/>
                  <a:pt x="653" y="885"/>
                  <a:pt x="648" y="884"/>
                </a:cubicBezTo>
                <a:cubicBezTo>
                  <a:pt x="647" y="868"/>
                  <a:pt x="622" y="882"/>
                  <a:pt x="613" y="878"/>
                </a:cubicBezTo>
                <a:cubicBezTo>
                  <a:pt x="609" y="876"/>
                  <a:pt x="600" y="857"/>
                  <a:pt x="599" y="852"/>
                </a:cubicBezTo>
                <a:cubicBezTo>
                  <a:pt x="596" y="841"/>
                  <a:pt x="605" y="829"/>
                  <a:pt x="603" y="819"/>
                </a:cubicBezTo>
                <a:cubicBezTo>
                  <a:pt x="591" y="813"/>
                  <a:pt x="587" y="818"/>
                  <a:pt x="577" y="819"/>
                </a:cubicBezTo>
                <a:cubicBezTo>
                  <a:pt x="567" y="820"/>
                  <a:pt x="573" y="813"/>
                  <a:pt x="574" y="804"/>
                </a:cubicBezTo>
                <a:cubicBezTo>
                  <a:pt x="576" y="791"/>
                  <a:pt x="574" y="765"/>
                  <a:pt x="555" y="781"/>
                </a:cubicBezTo>
                <a:cubicBezTo>
                  <a:pt x="548" y="787"/>
                  <a:pt x="549" y="794"/>
                  <a:pt x="543" y="799"/>
                </a:cubicBezTo>
                <a:cubicBezTo>
                  <a:pt x="537" y="804"/>
                  <a:pt x="528" y="803"/>
                  <a:pt x="521" y="800"/>
                </a:cubicBezTo>
                <a:cubicBezTo>
                  <a:pt x="511" y="794"/>
                  <a:pt x="511" y="787"/>
                  <a:pt x="506" y="778"/>
                </a:cubicBezTo>
                <a:cubicBezTo>
                  <a:pt x="501" y="766"/>
                  <a:pt x="498" y="761"/>
                  <a:pt x="497" y="748"/>
                </a:cubicBezTo>
                <a:cubicBezTo>
                  <a:pt x="497" y="741"/>
                  <a:pt x="501" y="737"/>
                  <a:pt x="502" y="731"/>
                </a:cubicBezTo>
                <a:cubicBezTo>
                  <a:pt x="502" y="729"/>
                  <a:pt x="501" y="725"/>
                  <a:pt x="502" y="723"/>
                </a:cubicBezTo>
                <a:cubicBezTo>
                  <a:pt x="504" y="718"/>
                  <a:pt x="506" y="722"/>
                  <a:pt x="509" y="719"/>
                </a:cubicBezTo>
                <a:cubicBezTo>
                  <a:pt x="516" y="715"/>
                  <a:pt x="514" y="713"/>
                  <a:pt x="517" y="706"/>
                </a:cubicBezTo>
                <a:cubicBezTo>
                  <a:pt x="525" y="704"/>
                  <a:pt x="530" y="705"/>
                  <a:pt x="538" y="706"/>
                </a:cubicBezTo>
                <a:cubicBezTo>
                  <a:pt x="543" y="706"/>
                  <a:pt x="546" y="707"/>
                  <a:pt x="549" y="708"/>
                </a:cubicBezTo>
                <a:cubicBezTo>
                  <a:pt x="552" y="708"/>
                  <a:pt x="555" y="709"/>
                  <a:pt x="559" y="709"/>
                </a:cubicBezTo>
                <a:cubicBezTo>
                  <a:pt x="562" y="701"/>
                  <a:pt x="562" y="694"/>
                  <a:pt x="555" y="688"/>
                </a:cubicBezTo>
                <a:cubicBezTo>
                  <a:pt x="559" y="689"/>
                  <a:pt x="563" y="692"/>
                  <a:pt x="567" y="693"/>
                </a:cubicBezTo>
                <a:cubicBezTo>
                  <a:pt x="571" y="694"/>
                  <a:pt x="577" y="692"/>
                  <a:pt x="580" y="693"/>
                </a:cubicBezTo>
                <a:cubicBezTo>
                  <a:pt x="583" y="695"/>
                  <a:pt x="583" y="700"/>
                  <a:pt x="587" y="701"/>
                </a:cubicBezTo>
                <a:cubicBezTo>
                  <a:pt x="590" y="702"/>
                  <a:pt x="592" y="697"/>
                  <a:pt x="596" y="698"/>
                </a:cubicBezTo>
                <a:cubicBezTo>
                  <a:pt x="598" y="699"/>
                  <a:pt x="609" y="715"/>
                  <a:pt x="610" y="717"/>
                </a:cubicBezTo>
                <a:cubicBezTo>
                  <a:pt x="613" y="725"/>
                  <a:pt x="612" y="738"/>
                  <a:pt x="622" y="741"/>
                </a:cubicBezTo>
                <a:cubicBezTo>
                  <a:pt x="624" y="730"/>
                  <a:pt x="623" y="722"/>
                  <a:pt x="620" y="711"/>
                </a:cubicBezTo>
                <a:cubicBezTo>
                  <a:pt x="619" y="704"/>
                  <a:pt x="614" y="696"/>
                  <a:pt x="615" y="689"/>
                </a:cubicBezTo>
                <a:cubicBezTo>
                  <a:pt x="619" y="687"/>
                  <a:pt x="632" y="682"/>
                  <a:pt x="634" y="678"/>
                </a:cubicBezTo>
                <a:cubicBezTo>
                  <a:pt x="638" y="673"/>
                  <a:pt x="634" y="668"/>
                  <a:pt x="641" y="662"/>
                </a:cubicBezTo>
                <a:cubicBezTo>
                  <a:pt x="646" y="658"/>
                  <a:pt x="654" y="659"/>
                  <a:pt x="655" y="651"/>
                </a:cubicBezTo>
                <a:cubicBezTo>
                  <a:pt x="656" y="645"/>
                  <a:pt x="652" y="642"/>
                  <a:pt x="654" y="636"/>
                </a:cubicBezTo>
                <a:cubicBezTo>
                  <a:pt x="652" y="636"/>
                  <a:pt x="651" y="635"/>
                  <a:pt x="649" y="635"/>
                </a:cubicBezTo>
                <a:cubicBezTo>
                  <a:pt x="649" y="631"/>
                  <a:pt x="651" y="628"/>
                  <a:pt x="652" y="624"/>
                </a:cubicBezTo>
                <a:cubicBezTo>
                  <a:pt x="652" y="620"/>
                  <a:pt x="650" y="615"/>
                  <a:pt x="651" y="611"/>
                </a:cubicBezTo>
                <a:cubicBezTo>
                  <a:pt x="652" y="611"/>
                  <a:pt x="655" y="611"/>
                  <a:pt x="656" y="611"/>
                </a:cubicBezTo>
                <a:cubicBezTo>
                  <a:pt x="656" y="615"/>
                  <a:pt x="654" y="629"/>
                  <a:pt x="661" y="625"/>
                </a:cubicBezTo>
                <a:cubicBezTo>
                  <a:pt x="666" y="621"/>
                  <a:pt x="661" y="611"/>
                  <a:pt x="660" y="606"/>
                </a:cubicBezTo>
                <a:cubicBezTo>
                  <a:pt x="663" y="607"/>
                  <a:pt x="666" y="607"/>
                  <a:pt x="669" y="608"/>
                </a:cubicBezTo>
                <a:cubicBezTo>
                  <a:pt x="669" y="604"/>
                  <a:pt x="668" y="600"/>
                  <a:pt x="668" y="596"/>
                </a:cubicBezTo>
                <a:cubicBezTo>
                  <a:pt x="673" y="595"/>
                  <a:pt x="677" y="599"/>
                  <a:pt x="682" y="597"/>
                </a:cubicBezTo>
                <a:cubicBezTo>
                  <a:pt x="684" y="590"/>
                  <a:pt x="689" y="592"/>
                  <a:pt x="693" y="589"/>
                </a:cubicBezTo>
                <a:cubicBezTo>
                  <a:pt x="700" y="584"/>
                  <a:pt x="695" y="589"/>
                  <a:pt x="695" y="580"/>
                </a:cubicBezTo>
                <a:cubicBezTo>
                  <a:pt x="695" y="575"/>
                  <a:pt x="697" y="564"/>
                  <a:pt x="701" y="560"/>
                </a:cubicBezTo>
                <a:cubicBezTo>
                  <a:pt x="706" y="555"/>
                  <a:pt x="708" y="558"/>
                  <a:pt x="714" y="556"/>
                </a:cubicBezTo>
                <a:cubicBezTo>
                  <a:pt x="718" y="554"/>
                  <a:pt x="735" y="538"/>
                  <a:pt x="738" y="549"/>
                </a:cubicBezTo>
                <a:cubicBezTo>
                  <a:pt x="739" y="555"/>
                  <a:pt x="730" y="555"/>
                  <a:pt x="728" y="558"/>
                </a:cubicBezTo>
                <a:cubicBezTo>
                  <a:pt x="725" y="561"/>
                  <a:pt x="722" y="572"/>
                  <a:pt x="728" y="573"/>
                </a:cubicBezTo>
                <a:cubicBezTo>
                  <a:pt x="733" y="574"/>
                  <a:pt x="735" y="564"/>
                  <a:pt x="738" y="562"/>
                </a:cubicBezTo>
                <a:cubicBezTo>
                  <a:pt x="744" y="556"/>
                  <a:pt x="761" y="557"/>
                  <a:pt x="761" y="545"/>
                </a:cubicBezTo>
                <a:cubicBezTo>
                  <a:pt x="749" y="546"/>
                  <a:pt x="750" y="541"/>
                  <a:pt x="742" y="534"/>
                </a:cubicBezTo>
                <a:cubicBezTo>
                  <a:pt x="739" y="532"/>
                  <a:pt x="728" y="529"/>
                  <a:pt x="729" y="522"/>
                </a:cubicBezTo>
                <a:cubicBezTo>
                  <a:pt x="729" y="519"/>
                  <a:pt x="735" y="519"/>
                  <a:pt x="736" y="514"/>
                </a:cubicBezTo>
                <a:cubicBezTo>
                  <a:pt x="736" y="510"/>
                  <a:pt x="732" y="506"/>
                  <a:pt x="728" y="506"/>
                </a:cubicBezTo>
                <a:cubicBezTo>
                  <a:pt x="724" y="506"/>
                  <a:pt x="721" y="511"/>
                  <a:pt x="718" y="513"/>
                </a:cubicBezTo>
                <a:cubicBezTo>
                  <a:pt x="715" y="515"/>
                  <a:pt x="710" y="516"/>
                  <a:pt x="706" y="517"/>
                </a:cubicBezTo>
                <a:cubicBezTo>
                  <a:pt x="701" y="499"/>
                  <a:pt x="761" y="498"/>
                  <a:pt x="772" y="497"/>
                </a:cubicBezTo>
                <a:cubicBezTo>
                  <a:pt x="770" y="485"/>
                  <a:pt x="788" y="483"/>
                  <a:pt x="795" y="482"/>
                </a:cubicBezTo>
                <a:cubicBezTo>
                  <a:pt x="797" y="490"/>
                  <a:pt x="790" y="489"/>
                  <a:pt x="787" y="494"/>
                </a:cubicBezTo>
                <a:cubicBezTo>
                  <a:pt x="785" y="497"/>
                  <a:pt x="786" y="499"/>
                  <a:pt x="785" y="502"/>
                </a:cubicBezTo>
                <a:cubicBezTo>
                  <a:pt x="783" y="506"/>
                  <a:pt x="783" y="506"/>
                  <a:pt x="781" y="510"/>
                </a:cubicBezTo>
                <a:cubicBezTo>
                  <a:pt x="779" y="514"/>
                  <a:pt x="772" y="521"/>
                  <a:pt x="778" y="527"/>
                </a:cubicBezTo>
                <a:cubicBezTo>
                  <a:pt x="782" y="532"/>
                  <a:pt x="794" y="527"/>
                  <a:pt x="799" y="526"/>
                </a:cubicBezTo>
                <a:cubicBezTo>
                  <a:pt x="799" y="527"/>
                  <a:pt x="800" y="529"/>
                  <a:pt x="799" y="531"/>
                </a:cubicBezTo>
                <a:cubicBezTo>
                  <a:pt x="806" y="530"/>
                  <a:pt x="812" y="526"/>
                  <a:pt x="813" y="536"/>
                </a:cubicBezTo>
                <a:cubicBezTo>
                  <a:pt x="824" y="537"/>
                  <a:pt x="815" y="526"/>
                  <a:pt x="815" y="522"/>
                </a:cubicBezTo>
                <a:cubicBezTo>
                  <a:pt x="814" y="515"/>
                  <a:pt x="820" y="510"/>
                  <a:pt x="810" y="506"/>
                </a:cubicBezTo>
                <a:cubicBezTo>
                  <a:pt x="806" y="513"/>
                  <a:pt x="803" y="509"/>
                  <a:pt x="800" y="505"/>
                </a:cubicBezTo>
                <a:cubicBezTo>
                  <a:pt x="796" y="498"/>
                  <a:pt x="800" y="497"/>
                  <a:pt x="799" y="490"/>
                </a:cubicBezTo>
                <a:cubicBezTo>
                  <a:pt x="799" y="485"/>
                  <a:pt x="797" y="484"/>
                  <a:pt x="797" y="479"/>
                </a:cubicBezTo>
                <a:cubicBezTo>
                  <a:pt x="796" y="471"/>
                  <a:pt x="800" y="466"/>
                  <a:pt x="799" y="458"/>
                </a:cubicBezTo>
                <a:cubicBezTo>
                  <a:pt x="792" y="457"/>
                  <a:pt x="787" y="457"/>
                  <a:pt x="781" y="458"/>
                </a:cubicBezTo>
                <a:cubicBezTo>
                  <a:pt x="778" y="458"/>
                  <a:pt x="770" y="464"/>
                  <a:pt x="773" y="455"/>
                </a:cubicBezTo>
                <a:cubicBezTo>
                  <a:pt x="777" y="453"/>
                  <a:pt x="784" y="455"/>
                  <a:pt x="786" y="450"/>
                </a:cubicBezTo>
                <a:cubicBezTo>
                  <a:pt x="780" y="443"/>
                  <a:pt x="773" y="447"/>
                  <a:pt x="766" y="442"/>
                </a:cubicBezTo>
                <a:cubicBezTo>
                  <a:pt x="757" y="435"/>
                  <a:pt x="757" y="417"/>
                  <a:pt x="750" y="408"/>
                </a:cubicBezTo>
                <a:cubicBezTo>
                  <a:pt x="748" y="406"/>
                  <a:pt x="743" y="405"/>
                  <a:pt x="742" y="403"/>
                </a:cubicBezTo>
                <a:cubicBezTo>
                  <a:pt x="739" y="398"/>
                  <a:pt x="744" y="391"/>
                  <a:pt x="738" y="388"/>
                </a:cubicBezTo>
                <a:cubicBezTo>
                  <a:pt x="728" y="382"/>
                  <a:pt x="721" y="399"/>
                  <a:pt x="727" y="405"/>
                </a:cubicBezTo>
                <a:cubicBezTo>
                  <a:pt x="721" y="402"/>
                  <a:pt x="713" y="402"/>
                  <a:pt x="707" y="400"/>
                </a:cubicBezTo>
                <a:cubicBezTo>
                  <a:pt x="697" y="397"/>
                  <a:pt x="697" y="395"/>
                  <a:pt x="697" y="384"/>
                </a:cubicBezTo>
                <a:cubicBezTo>
                  <a:pt x="697" y="382"/>
                  <a:pt x="698" y="377"/>
                  <a:pt x="697" y="375"/>
                </a:cubicBezTo>
                <a:cubicBezTo>
                  <a:pt x="695" y="371"/>
                  <a:pt x="693" y="374"/>
                  <a:pt x="690" y="371"/>
                </a:cubicBezTo>
                <a:cubicBezTo>
                  <a:pt x="686" y="368"/>
                  <a:pt x="687" y="371"/>
                  <a:pt x="684" y="366"/>
                </a:cubicBezTo>
                <a:cubicBezTo>
                  <a:pt x="682" y="363"/>
                  <a:pt x="682" y="359"/>
                  <a:pt x="681" y="356"/>
                </a:cubicBezTo>
                <a:cubicBezTo>
                  <a:pt x="677" y="356"/>
                  <a:pt x="672" y="354"/>
                  <a:pt x="669" y="354"/>
                </a:cubicBezTo>
                <a:cubicBezTo>
                  <a:pt x="667" y="354"/>
                  <a:pt x="666" y="351"/>
                  <a:pt x="663" y="352"/>
                </a:cubicBezTo>
                <a:cubicBezTo>
                  <a:pt x="660" y="353"/>
                  <a:pt x="660" y="357"/>
                  <a:pt x="660" y="357"/>
                </a:cubicBezTo>
                <a:cubicBezTo>
                  <a:pt x="654" y="358"/>
                  <a:pt x="657" y="355"/>
                  <a:pt x="652" y="354"/>
                </a:cubicBezTo>
                <a:cubicBezTo>
                  <a:pt x="645" y="352"/>
                  <a:pt x="639" y="354"/>
                  <a:pt x="632" y="357"/>
                </a:cubicBezTo>
                <a:cubicBezTo>
                  <a:pt x="632" y="363"/>
                  <a:pt x="636" y="369"/>
                  <a:pt x="637" y="374"/>
                </a:cubicBezTo>
                <a:cubicBezTo>
                  <a:pt x="638" y="379"/>
                  <a:pt x="639" y="385"/>
                  <a:pt x="638" y="388"/>
                </a:cubicBezTo>
                <a:cubicBezTo>
                  <a:pt x="637" y="391"/>
                  <a:pt x="632" y="393"/>
                  <a:pt x="632" y="396"/>
                </a:cubicBezTo>
                <a:cubicBezTo>
                  <a:pt x="632" y="402"/>
                  <a:pt x="636" y="402"/>
                  <a:pt x="638" y="406"/>
                </a:cubicBezTo>
                <a:cubicBezTo>
                  <a:pt x="640" y="410"/>
                  <a:pt x="639" y="413"/>
                  <a:pt x="640" y="416"/>
                </a:cubicBezTo>
                <a:cubicBezTo>
                  <a:pt x="641" y="421"/>
                  <a:pt x="643" y="423"/>
                  <a:pt x="645" y="427"/>
                </a:cubicBezTo>
                <a:cubicBezTo>
                  <a:pt x="650" y="438"/>
                  <a:pt x="644" y="434"/>
                  <a:pt x="637" y="441"/>
                </a:cubicBezTo>
                <a:cubicBezTo>
                  <a:pt x="633" y="445"/>
                  <a:pt x="635" y="446"/>
                  <a:pt x="633" y="451"/>
                </a:cubicBezTo>
                <a:cubicBezTo>
                  <a:pt x="633" y="452"/>
                  <a:pt x="629" y="456"/>
                  <a:pt x="629" y="457"/>
                </a:cubicBezTo>
                <a:cubicBezTo>
                  <a:pt x="627" y="466"/>
                  <a:pt x="646" y="482"/>
                  <a:pt x="631" y="487"/>
                </a:cubicBezTo>
                <a:cubicBezTo>
                  <a:pt x="630" y="485"/>
                  <a:pt x="628" y="485"/>
                  <a:pt x="626" y="483"/>
                </a:cubicBezTo>
                <a:cubicBezTo>
                  <a:pt x="623" y="491"/>
                  <a:pt x="617" y="485"/>
                  <a:pt x="614" y="481"/>
                </a:cubicBezTo>
                <a:cubicBezTo>
                  <a:pt x="609" y="475"/>
                  <a:pt x="607" y="473"/>
                  <a:pt x="608" y="464"/>
                </a:cubicBezTo>
                <a:cubicBezTo>
                  <a:pt x="609" y="456"/>
                  <a:pt x="612" y="453"/>
                  <a:pt x="604" y="449"/>
                </a:cubicBezTo>
                <a:cubicBezTo>
                  <a:pt x="600" y="446"/>
                  <a:pt x="594" y="449"/>
                  <a:pt x="591" y="446"/>
                </a:cubicBezTo>
                <a:cubicBezTo>
                  <a:pt x="581" y="450"/>
                  <a:pt x="564" y="440"/>
                  <a:pt x="559" y="433"/>
                </a:cubicBezTo>
                <a:cubicBezTo>
                  <a:pt x="555" y="429"/>
                  <a:pt x="556" y="423"/>
                  <a:pt x="549" y="422"/>
                </a:cubicBezTo>
                <a:cubicBezTo>
                  <a:pt x="544" y="420"/>
                  <a:pt x="540" y="425"/>
                  <a:pt x="534" y="423"/>
                </a:cubicBezTo>
                <a:cubicBezTo>
                  <a:pt x="533" y="419"/>
                  <a:pt x="536" y="416"/>
                  <a:pt x="535" y="411"/>
                </a:cubicBezTo>
                <a:cubicBezTo>
                  <a:pt x="535" y="406"/>
                  <a:pt x="532" y="404"/>
                  <a:pt x="533" y="398"/>
                </a:cubicBezTo>
                <a:cubicBezTo>
                  <a:pt x="531" y="398"/>
                  <a:pt x="528" y="397"/>
                  <a:pt x="525" y="398"/>
                </a:cubicBezTo>
                <a:cubicBezTo>
                  <a:pt x="523" y="394"/>
                  <a:pt x="525" y="390"/>
                  <a:pt x="525" y="385"/>
                </a:cubicBezTo>
                <a:cubicBezTo>
                  <a:pt x="525" y="378"/>
                  <a:pt x="523" y="370"/>
                  <a:pt x="521" y="363"/>
                </a:cubicBezTo>
                <a:cubicBezTo>
                  <a:pt x="536" y="364"/>
                  <a:pt x="527" y="354"/>
                  <a:pt x="527" y="347"/>
                </a:cubicBezTo>
                <a:cubicBezTo>
                  <a:pt x="533" y="347"/>
                  <a:pt x="540" y="349"/>
                  <a:pt x="546" y="348"/>
                </a:cubicBezTo>
                <a:cubicBezTo>
                  <a:pt x="546" y="344"/>
                  <a:pt x="541" y="343"/>
                  <a:pt x="538" y="339"/>
                </a:cubicBezTo>
                <a:cubicBezTo>
                  <a:pt x="540" y="339"/>
                  <a:pt x="545" y="339"/>
                  <a:pt x="546" y="338"/>
                </a:cubicBezTo>
                <a:cubicBezTo>
                  <a:pt x="549" y="336"/>
                  <a:pt x="550" y="332"/>
                  <a:pt x="553" y="329"/>
                </a:cubicBezTo>
                <a:cubicBezTo>
                  <a:pt x="558" y="326"/>
                  <a:pt x="565" y="330"/>
                  <a:pt x="568" y="327"/>
                </a:cubicBezTo>
                <a:cubicBezTo>
                  <a:pt x="571" y="324"/>
                  <a:pt x="567" y="319"/>
                  <a:pt x="569" y="316"/>
                </a:cubicBezTo>
                <a:cubicBezTo>
                  <a:pt x="571" y="312"/>
                  <a:pt x="578" y="311"/>
                  <a:pt x="582" y="308"/>
                </a:cubicBezTo>
                <a:cubicBezTo>
                  <a:pt x="582" y="313"/>
                  <a:pt x="583" y="318"/>
                  <a:pt x="583" y="323"/>
                </a:cubicBezTo>
                <a:cubicBezTo>
                  <a:pt x="583" y="328"/>
                  <a:pt x="581" y="330"/>
                  <a:pt x="581" y="333"/>
                </a:cubicBezTo>
                <a:cubicBezTo>
                  <a:pt x="580" y="337"/>
                  <a:pt x="577" y="336"/>
                  <a:pt x="579" y="341"/>
                </a:cubicBezTo>
                <a:cubicBezTo>
                  <a:pt x="580" y="344"/>
                  <a:pt x="585" y="342"/>
                  <a:pt x="587" y="346"/>
                </a:cubicBezTo>
                <a:cubicBezTo>
                  <a:pt x="598" y="347"/>
                  <a:pt x="595" y="335"/>
                  <a:pt x="596" y="328"/>
                </a:cubicBezTo>
                <a:cubicBezTo>
                  <a:pt x="609" y="327"/>
                  <a:pt x="610" y="343"/>
                  <a:pt x="620" y="344"/>
                </a:cubicBezTo>
                <a:cubicBezTo>
                  <a:pt x="629" y="333"/>
                  <a:pt x="600" y="329"/>
                  <a:pt x="608" y="319"/>
                </a:cubicBezTo>
                <a:cubicBezTo>
                  <a:pt x="605" y="316"/>
                  <a:pt x="600" y="318"/>
                  <a:pt x="596" y="316"/>
                </a:cubicBezTo>
                <a:cubicBezTo>
                  <a:pt x="589" y="313"/>
                  <a:pt x="586" y="306"/>
                  <a:pt x="583" y="300"/>
                </a:cubicBezTo>
                <a:cubicBezTo>
                  <a:pt x="590" y="294"/>
                  <a:pt x="617" y="302"/>
                  <a:pt x="610" y="281"/>
                </a:cubicBezTo>
                <a:cubicBezTo>
                  <a:pt x="610" y="279"/>
                  <a:pt x="606" y="279"/>
                  <a:pt x="605" y="276"/>
                </a:cubicBezTo>
                <a:cubicBezTo>
                  <a:pt x="604" y="273"/>
                  <a:pt x="607" y="272"/>
                  <a:pt x="607" y="270"/>
                </a:cubicBezTo>
                <a:cubicBezTo>
                  <a:pt x="607" y="261"/>
                  <a:pt x="605" y="256"/>
                  <a:pt x="599" y="250"/>
                </a:cubicBezTo>
                <a:cubicBezTo>
                  <a:pt x="608" y="248"/>
                  <a:pt x="623" y="252"/>
                  <a:pt x="630" y="249"/>
                </a:cubicBezTo>
                <a:cubicBezTo>
                  <a:pt x="637" y="246"/>
                  <a:pt x="634" y="238"/>
                  <a:pt x="645" y="241"/>
                </a:cubicBezTo>
                <a:cubicBezTo>
                  <a:pt x="646" y="241"/>
                  <a:pt x="663" y="252"/>
                  <a:pt x="664" y="253"/>
                </a:cubicBezTo>
                <a:cubicBezTo>
                  <a:pt x="670" y="260"/>
                  <a:pt x="661" y="265"/>
                  <a:pt x="666" y="275"/>
                </a:cubicBezTo>
                <a:cubicBezTo>
                  <a:pt x="668" y="279"/>
                  <a:pt x="676" y="286"/>
                  <a:pt x="676" y="290"/>
                </a:cubicBezTo>
                <a:cubicBezTo>
                  <a:pt x="675" y="294"/>
                  <a:pt x="669" y="294"/>
                  <a:pt x="668" y="297"/>
                </a:cubicBezTo>
                <a:cubicBezTo>
                  <a:pt x="663" y="303"/>
                  <a:pt x="666" y="306"/>
                  <a:pt x="658" y="310"/>
                </a:cubicBezTo>
                <a:cubicBezTo>
                  <a:pt x="653" y="312"/>
                  <a:pt x="640" y="310"/>
                  <a:pt x="640" y="319"/>
                </a:cubicBezTo>
                <a:cubicBezTo>
                  <a:pt x="640" y="332"/>
                  <a:pt x="675" y="324"/>
                  <a:pt x="682" y="324"/>
                </a:cubicBezTo>
                <a:cubicBezTo>
                  <a:pt x="687" y="332"/>
                  <a:pt x="683" y="344"/>
                  <a:pt x="692" y="350"/>
                </a:cubicBezTo>
                <a:cubicBezTo>
                  <a:pt x="698" y="353"/>
                  <a:pt x="707" y="351"/>
                  <a:pt x="714" y="352"/>
                </a:cubicBezTo>
                <a:cubicBezTo>
                  <a:pt x="717" y="353"/>
                  <a:pt x="717" y="357"/>
                  <a:pt x="723" y="356"/>
                </a:cubicBezTo>
                <a:cubicBezTo>
                  <a:pt x="721" y="348"/>
                  <a:pt x="706" y="349"/>
                  <a:pt x="708" y="338"/>
                </a:cubicBezTo>
                <a:cubicBezTo>
                  <a:pt x="716" y="339"/>
                  <a:pt x="724" y="349"/>
                  <a:pt x="733" y="349"/>
                </a:cubicBezTo>
                <a:cubicBezTo>
                  <a:pt x="733" y="344"/>
                  <a:pt x="732" y="340"/>
                  <a:pt x="735" y="336"/>
                </a:cubicBezTo>
                <a:cubicBezTo>
                  <a:pt x="725" y="330"/>
                  <a:pt x="721" y="330"/>
                  <a:pt x="715" y="319"/>
                </a:cubicBezTo>
                <a:cubicBezTo>
                  <a:pt x="713" y="314"/>
                  <a:pt x="703" y="298"/>
                  <a:pt x="715" y="302"/>
                </a:cubicBezTo>
                <a:cubicBezTo>
                  <a:pt x="715" y="300"/>
                  <a:pt x="716" y="298"/>
                  <a:pt x="715" y="297"/>
                </a:cubicBezTo>
                <a:cubicBezTo>
                  <a:pt x="719" y="297"/>
                  <a:pt x="729" y="301"/>
                  <a:pt x="731" y="303"/>
                </a:cubicBezTo>
                <a:cubicBezTo>
                  <a:pt x="733" y="305"/>
                  <a:pt x="730" y="309"/>
                  <a:pt x="734" y="312"/>
                </a:cubicBezTo>
                <a:cubicBezTo>
                  <a:pt x="734" y="313"/>
                  <a:pt x="739" y="314"/>
                  <a:pt x="740" y="315"/>
                </a:cubicBezTo>
                <a:cubicBezTo>
                  <a:pt x="741" y="309"/>
                  <a:pt x="747" y="309"/>
                  <a:pt x="752" y="309"/>
                </a:cubicBezTo>
                <a:cubicBezTo>
                  <a:pt x="752" y="308"/>
                  <a:pt x="752" y="306"/>
                  <a:pt x="752" y="305"/>
                </a:cubicBezTo>
                <a:cubicBezTo>
                  <a:pt x="754" y="304"/>
                  <a:pt x="754" y="304"/>
                  <a:pt x="755" y="303"/>
                </a:cubicBezTo>
                <a:cubicBezTo>
                  <a:pt x="753" y="301"/>
                  <a:pt x="751" y="298"/>
                  <a:pt x="749" y="296"/>
                </a:cubicBezTo>
                <a:cubicBezTo>
                  <a:pt x="750" y="296"/>
                  <a:pt x="751" y="295"/>
                  <a:pt x="753" y="295"/>
                </a:cubicBezTo>
                <a:cubicBezTo>
                  <a:pt x="753" y="293"/>
                  <a:pt x="753" y="292"/>
                  <a:pt x="753" y="290"/>
                </a:cubicBezTo>
                <a:cubicBezTo>
                  <a:pt x="748" y="290"/>
                  <a:pt x="745" y="291"/>
                  <a:pt x="742" y="287"/>
                </a:cubicBezTo>
                <a:cubicBezTo>
                  <a:pt x="740" y="289"/>
                  <a:pt x="736" y="291"/>
                  <a:pt x="733" y="290"/>
                </a:cubicBezTo>
                <a:cubicBezTo>
                  <a:pt x="733" y="287"/>
                  <a:pt x="733" y="284"/>
                  <a:pt x="734" y="282"/>
                </a:cubicBezTo>
                <a:cubicBezTo>
                  <a:pt x="717" y="287"/>
                  <a:pt x="712" y="271"/>
                  <a:pt x="704" y="259"/>
                </a:cubicBezTo>
                <a:cubicBezTo>
                  <a:pt x="709" y="254"/>
                  <a:pt x="715" y="234"/>
                  <a:pt x="702" y="241"/>
                </a:cubicBezTo>
                <a:cubicBezTo>
                  <a:pt x="702" y="239"/>
                  <a:pt x="701" y="238"/>
                  <a:pt x="700" y="236"/>
                </a:cubicBezTo>
                <a:cubicBezTo>
                  <a:pt x="696" y="237"/>
                  <a:pt x="694" y="233"/>
                  <a:pt x="692" y="233"/>
                </a:cubicBezTo>
                <a:cubicBezTo>
                  <a:pt x="689" y="233"/>
                  <a:pt x="687" y="237"/>
                  <a:pt x="685" y="237"/>
                </a:cubicBezTo>
                <a:cubicBezTo>
                  <a:pt x="673" y="237"/>
                  <a:pt x="687" y="227"/>
                  <a:pt x="681" y="221"/>
                </a:cubicBezTo>
                <a:cubicBezTo>
                  <a:pt x="678" y="218"/>
                  <a:pt x="672" y="220"/>
                  <a:pt x="669" y="219"/>
                </a:cubicBezTo>
                <a:cubicBezTo>
                  <a:pt x="663" y="218"/>
                  <a:pt x="660" y="213"/>
                  <a:pt x="655" y="212"/>
                </a:cubicBezTo>
                <a:cubicBezTo>
                  <a:pt x="649" y="210"/>
                  <a:pt x="644" y="212"/>
                  <a:pt x="638" y="209"/>
                </a:cubicBezTo>
                <a:cubicBezTo>
                  <a:pt x="647" y="207"/>
                  <a:pt x="655" y="208"/>
                  <a:pt x="651" y="199"/>
                </a:cubicBezTo>
                <a:cubicBezTo>
                  <a:pt x="647" y="188"/>
                  <a:pt x="640" y="193"/>
                  <a:pt x="633" y="193"/>
                </a:cubicBezTo>
                <a:cubicBezTo>
                  <a:pt x="627" y="193"/>
                  <a:pt x="624" y="191"/>
                  <a:pt x="619" y="191"/>
                </a:cubicBezTo>
                <a:cubicBezTo>
                  <a:pt x="611" y="192"/>
                  <a:pt x="607" y="199"/>
                  <a:pt x="600" y="188"/>
                </a:cubicBezTo>
                <a:cubicBezTo>
                  <a:pt x="596" y="190"/>
                  <a:pt x="598" y="192"/>
                  <a:pt x="596" y="196"/>
                </a:cubicBezTo>
                <a:cubicBezTo>
                  <a:pt x="595" y="199"/>
                  <a:pt x="595" y="202"/>
                  <a:pt x="594" y="205"/>
                </a:cubicBezTo>
                <a:cubicBezTo>
                  <a:pt x="593" y="207"/>
                  <a:pt x="588" y="211"/>
                  <a:pt x="588" y="213"/>
                </a:cubicBezTo>
                <a:cubicBezTo>
                  <a:pt x="587" y="216"/>
                  <a:pt x="590" y="231"/>
                  <a:pt x="595" y="233"/>
                </a:cubicBezTo>
                <a:cubicBezTo>
                  <a:pt x="589" y="235"/>
                  <a:pt x="581" y="219"/>
                  <a:pt x="581" y="212"/>
                </a:cubicBezTo>
                <a:cubicBezTo>
                  <a:pt x="582" y="206"/>
                  <a:pt x="584" y="196"/>
                  <a:pt x="588" y="191"/>
                </a:cubicBezTo>
                <a:cubicBezTo>
                  <a:pt x="572" y="189"/>
                  <a:pt x="563" y="194"/>
                  <a:pt x="557" y="208"/>
                </a:cubicBezTo>
                <a:cubicBezTo>
                  <a:pt x="551" y="221"/>
                  <a:pt x="561" y="231"/>
                  <a:pt x="573" y="236"/>
                </a:cubicBezTo>
                <a:cubicBezTo>
                  <a:pt x="568" y="248"/>
                  <a:pt x="596" y="244"/>
                  <a:pt x="596" y="257"/>
                </a:cubicBezTo>
                <a:cubicBezTo>
                  <a:pt x="593" y="256"/>
                  <a:pt x="591" y="257"/>
                  <a:pt x="589" y="255"/>
                </a:cubicBezTo>
                <a:cubicBezTo>
                  <a:pt x="587" y="258"/>
                  <a:pt x="588" y="261"/>
                  <a:pt x="588" y="265"/>
                </a:cubicBezTo>
                <a:cubicBezTo>
                  <a:pt x="587" y="270"/>
                  <a:pt x="586" y="271"/>
                  <a:pt x="585" y="274"/>
                </a:cubicBezTo>
                <a:cubicBezTo>
                  <a:pt x="583" y="277"/>
                  <a:pt x="578" y="289"/>
                  <a:pt x="573" y="288"/>
                </a:cubicBezTo>
                <a:cubicBezTo>
                  <a:pt x="568" y="287"/>
                  <a:pt x="567" y="272"/>
                  <a:pt x="565" y="269"/>
                </a:cubicBezTo>
                <a:cubicBezTo>
                  <a:pt x="558" y="258"/>
                  <a:pt x="556" y="266"/>
                  <a:pt x="552" y="272"/>
                </a:cubicBezTo>
                <a:cubicBezTo>
                  <a:pt x="548" y="263"/>
                  <a:pt x="550" y="255"/>
                  <a:pt x="537" y="256"/>
                </a:cubicBezTo>
                <a:cubicBezTo>
                  <a:pt x="536" y="252"/>
                  <a:pt x="539" y="249"/>
                  <a:pt x="538" y="246"/>
                </a:cubicBezTo>
                <a:cubicBezTo>
                  <a:pt x="537" y="239"/>
                  <a:pt x="534" y="239"/>
                  <a:pt x="530" y="235"/>
                </a:cubicBezTo>
                <a:cubicBezTo>
                  <a:pt x="528" y="232"/>
                  <a:pt x="526" y="227"/>
                  <a:pt x="524" y="225"/>
                </a:cubicBezTo>
                <a:cubicBezTo>
                  <a:pt x="521" y="222"/>
                  <a:pt x="516" y="225"/>
                  <a:pt x="514" y="220"/>
                </a:cubicBezTo>
                <a:cubicBezTo>
                  <a:pt x="513" y="221"/>
                  <a:pt x="512" y="220"/>
                  <a:pt x="511" y="222"/>
                </a:cubicBezTo>
                <a:cubicBezTo>
                  <a:pt x="518" y="206"/>
                  <a:pt x="525" y="215"/>
                  <a:pt x="537" y="207"/>
                </a:cubicBezTo>
                <a:cubicBezTo>
                  <a:pt x="541" y="204"/>
                  <a:pt x="552" y="194"/>
                  <a:pt x="548" y="189"/>
                </a:cubicBezTo>
                <a:cubicBezTo>
                  <a:pt x="546" y="187"/>
                  <a:pt x="533" y="187"/>
                  <a:pt x="530" y="187"/>
                </a:cubicBezTo>
                <a:cubicBezTo>
                  <a:pt x="523" y="187"/>
                  <a:pt x="513" y="186"/>
                  <a:pt x="509" y="193"/>
                </a:cubicBezTo>
                <a:cubicBezTo>
                  <a:pt x="505" y="201"/>
                  <a:pt x="515" y="213"/>
                  <a:pt x="515" y="221"/>
                </a:cubicBezTo>
                <a:cubicBezTo>
                  <a:pt x="515" y="231"/>
                  <a:pt x="508" y="227"/>
                  <a:pt x="504" y="234"/>
                </a:cubicBezTo>
                <a:cubicBezTo>
                  <a:pt x="497" y="244"/>
                  <a:pt x="509" y="246"/>
                  <a:pt x="516" y="250"/>
                </a:cubicBezTo>
                <a:cubicBezTo>
                  <a:pt x="524" y="255"/>
                  <a:pt x="524" y="256"/>
                  <a:pt x="519" y="263"/>
                </a:cubicBezTo>
                <a:cubicBezTo>
                  <a:pt x="526" y="261"/>
                  <a:pt x="530" y="269"/>
                  <a:pt x="527" y="275"/>
                </a:cubicBezTo>
                <a:cubicBezTo>
                  <a:pt x="524" y="281"/>
                  <a:pt x="515" y="278"/>
                  <a:pt x="517" y="288"/>
                </a:cubicBezTo>
                <a:cubicBezTo>
                  <a:pt x="510" y="289"/>
                  <a:pt x="511" y="272"/>
                  <a:pt x="509" y="268"/>
                </a:cubicBezTo>
                <a:cubicBezTo>
                  <a:pt x="508" y="263"/>
                  <a:pt x="509" y="261"/>
                  <a:pt x="505" y="256"/>
                </a:cubicBezTo>
                <a:cubicBezTo>
                  <a:pt x="506" y="257"/>
                  <a:pt x="494" y="250"/>
                  <a:pt x="496" y="250"/>
                </a:cubicBezTo>
                <a:cubicBezTo>
                  <a:pt x="488" y="249"/>
                  <a:pt x="493" y="252"/>
                  <a:pt x="490" y="255"/>
                </a:cubicBezTo>
                <a:cubicBezTo>
                  <a:pt x="489" y="257"/>
                  <a:pt x="484" y="259"/>
                  <a:pt x="483" y="262"/>
                </a:cubicBezTo>
                <a:cubicBezTo>
                  <a:pt x="482" y="274"/>
                  <a:pt x="502" y="266"/>
                  <a:pt x="503" y="276"/>
                </a:cubicBezTo>
                <a:cubicBezTo>
                  <a:pt x="497" y="275"/>
                  <a:pt x="496" y="279"/>
                  <a:pt x="497" y="284"/>
                </a:cubicBezTo>
                <a:cubicBezTo>
                  <a:pt x="489" y="283"/>
                  <a:pt x="488" y="283"/>
                  <a:pt x="480" y="284"/>
                </a:cubicBezTo>
                <a:cubicBezTo>
                  <a:pt x="473" y="286"/>
                  <a:pt x="467" y="285"/>
                  <a:pt x="460" y="283"/>
                </a:cubicBezTo>
                <a:cubicBezTo>
                  <a:pt x="455" y="282"/>
                  <a:pt x="454" y="280"/>
                  <a:pt x="451" y="279"/>
                </a:cubicBezTo>
                <a:cubicBezTo>
                  <a:pt x="449" y="277"/>
                  <a:pt x="445" y="276"/>
                  <a:pt x="443" y="275"/>
                </a:cubicBezTo>
                <a:cubicBezTo>
                  <a:pt x="438" y="271"/>
                  <a:pt x="436" y="268"/>
                  <a:pt x="440" y="261"/>
                </a:cubicBezTo>
                <a:cubicBezTo>
                  <a:pt x="440" y="261"/>
                  <a:pt x="442" y="261"/>
                  <a:pt x="443" y="261"/>
                </a:cubicBezTo>
                <a:cubicBezTo>
                  <a:pt x="443" y="274"/>
                  <a:pt x="459" y="262"/>
                  <a:pt x="466" y="262"/>
                </a:cubicBezTo>
                <a:cubicBezTo>
                  <a:pt x="465" y="257"/>
                  <a:pt x="461" y="255"/>
                  <a:pt x="456" y="256"/>
                </a:cubicBezTo>
                <a:cubicBezTo>
                  <a:pt x="455" y="245"/>
                  <a:pt x="475" y="261"/>
                  <a:pt x="474" y="249"/>
                </a:cubicBezTo>
                <a:cubicBezTo>
                  <a:pt x="473" y="243"/>
                  <a:pt x="468" y="246"/>
                  <a:pt x="465" y="245"/>
                </a:cubicBezTo>
                <a:cubicBezTo>
                  <a:pt x="461" y="243"/>
                  <a:pt x="457" y="240"/>
                  <a:pt x="453" y="237"/>
                </a:cubicBezTo>
                <a:cubicBezTo>
                  <a:pt x="453" y="239"/>
                  <a:pt x="451" y="240"/>
                  <a:pt x="450" y="242"/>
                </a:cubicBezTo>
                <a:cubicBezTo>
                  <a:pt x="448" y="237"/>
                  <a:pt x="444" y="234"/>
                  <a:pt x="442" y="230"/>
                </a:cubicBezTo>
                <a:cubicBezTo>
                  <a:pt x="439" y="225"/>
                  <a:pt x="440" y="217"/>
                  <a:pt x="436" y="211"/>
                </a:cubicBezTo>
                <a:cubicBezTo>
                  <a:pt x="435" y="208"/>
                  <a:pt x="429" y="199"/>
                  <a:pt x="426" y="202"/>
                </a:cubicBezTo>
                <a:cubicBezTo>
                  <a:pt x="423" y="204"/>
                  <a:pt x="427" y="214"/>
                  <a:pt x="426" y="218"/>
                </a:cubicBezTo>
                <a:cubicBezTo>
                  <a:pt x="420" y="219"/>
                  <a:pt x="421" y="214"/>
                  <a:pt x="418" y="212"/>
                </a:cubicBezTo>
                <a:cubicBezTo>
                  <a:pt x="414" y="209"/>
                  <a:pt x="414" y="208"/>
                  <a:pt x="409" y="207"/>
                </a:cubicBezTo>
                <a:cubicBezTo>
                  <a:pt x="406" y="206"/>
                  <a:pt x="401" y="205"/>
                  <a:pt x="398" y="205"/>
                </a:cubicBezTo>
                <a:cubicBezTo>
                  <a:pt x="396" y="205"/>
                  <a:pt x="396" y="203"/>
                  <a:pt x="393" y="203"/>
                </a:cubicBezTo>
                <a:cubicBezTo>
                  <a:pt x="392" y="203"/>
                  <a:pt x="389" y="206"/>
                  <a:pt x="388" y="206"/>
                </a:cubicBezTo>
                <a:cubicBezTo>
                  <a:pt x="384" y="206"/>
                  <a:pt x="374" y="205"/>
                  <a:pt x="369" y="202"/>
                </a:cubicBezTo>
                <a:cubicBezTo>
                  <a:pt x="363" y="199"/>
                  <a:pt x="355" y="186"/>
                  <a:pt x="346" y="189"/>
                </a:cubicBezTo>
                <a:cubicBezTo>
                  <a:pt x="336" y="182"/>
                  <a:pt x="326" y="181"/>
                  <a:pt x="314" y="187"/>
                </a:cubicBezTo>
                <a:cubicBezTo>
                  <a:pt x="306" y="191"/>
                  <a:pt x="305" y="200"/>
                  <a:pt x="311" y="207"/>
                </a:cubicBezTo>
                <a:cubicBezTo>
                  <a:pt x="308" y="212"/>
                  <a:pt x="300" y="209"/>
                  <a:pt x="298" y="213"/>
                </a:cubicBezTo>
                <a:cubicBezTo>
                  <a:pt x="296" y="216"/>
                  <a:pt x="300" y="222"/>
                  <a:pt x="299" y="225"/>
                </a:cubicBezTo>
                <a:cubicBezTo>
                  <a:pt x="304" y="227"/>
                  <a:pt x="309" y="227"/>
                  <a:pt x="314" y="228"/>
                </a:cubicBezTo>
                <a:cubicBezTo>
                  <a:pt x="314" y="233"/>
                  <a:pt x="316" y="236"/>
                  <a:pt x="321" y="235"/>
                </a:cubicBezTo>
                <a:cubicBezTo>
                  <a:pt x="321" y="223"/>
                  <a:pt x="329" y="230"/>
                  <a:pt x="335" y="227"/>
                </a:cubicBezTo>
                <a:cubicBezTo>
                  <a:pt x="342" y="224"/>
                  <a:pt x="340" y="219"/>
                  <a:pt x="340" y="212"/>
                </a:cubicBezTo>
                <a:cubicBezTo>
                  <a:pt x="348" y="213"/>
                  <a:pt x="351" y="208"/>
                  <a:pt x="358" y="207"/>
                </a:cubicBezTo>
                <a:cubicBezTo>
                  <a:pt x="361" y="206"/>
                  <a:pt x="370" y="206"/>
                  <a:pt x="364" y="212"/>
                </a:cubicBezTo>
                <a:cubicBezTo>
                  <a:pt x="361" y="216"/>
                  <a:pt x="355" y="212"/>
                  <a:pt x="352" y="214"/>
                </a:cubicBezTo>
                <a:cubicBezTo>
                  <a:pt x="349" y="217"/>
                  <a:pt x="350" y="223"/>
                  <a:pt x="349" y="226"/>
                </a:cubicBezTo>
                <a:cubicBezTo>
                  <a:pt x="356" y="230"/>
                  <a:pt x="360" y="220"/>
                  <a:pt x="368" y="226"/>
                </a:cubicBezTo>
                <a:cubicBezTo>
                  <a:pt x="374" y="230"/>
                  <a:pt x="369" y="236"/>
                  <a:pt x="363" y="238"/>
                </a:cubicBezTo>
                <a:cubicBezTo>
                  <a:pt x="360" y="239"/>
                  <a:pt x="354" y="232"/>
                  <a:pt x="353" y="238"/>
                </a:cubicBezTo>
                <a:cubicBezTo>
                  <a:pt x="351" y="243"/>
                  <a:pt x="358" y="242"/>
                  <a:pt x="361" y="243"/>
                </a:cubicBezTo>
                <a:cubicBezTo>
                  <a:pt x="369" y="244"/>
                  <a:pt x="379" y="235"/>
                  <a:pt x="387" y="239"/>
                </a:cubicBezTo>
                <a:cubicBezTo>
                  <a:pt x="407" y="251"/>
                  <a:pt x="349" y="245"/>
                  <a:pt x="368" y="259"/>
                </a:cubicBezTo>
                <a:cubicBezTo>
                  <a:pt x="371" y="261"/>
                  <a:pt x="376" y="258"/>
                  <a:pt x="379" y="260"/>
                </a:cubicBezTo>
                <a:cubicBezTo>
                  <a:pt x="383" y="263"/>
                  <a:pt x="381" y="268"/>
                  <a:pt x="384" y="271"/>
                </a:cubicBezTo>
                <a:cubicBezTo>
                  <a:pt x="389" y="274"/>
                  <a:pt x="405" y="272"/>
                  <a:pt x="407" y="266"/>
                </a:cubicBezTo>
                <a:cubicBezTo>
                  <a:pt x="414" y="266"/>
                  <a:pt x="415" y="265"/>
                  <a:pt x="421" y="263"/>
                </a:cubicBezTo>
                <a:cubicBezTo>
                  <a:pt x="425" y="261"/>
                  <a:pt x="431" y="258"/>
                  <a:pt x="437" y="262"/>
                </a:cubicBezTo>
                <a:cubicBezTo>
                  <a:pt x="450" y="271"/>
                  <a:pt x="411" y="271"/>
                  <a:pt x="427" y="279"/>
                </a:cubicBezTo>
                <a:cubicBezTo>
                  <a:pt x="414" y="283"/>
                  <a:pt x="425" y="297"/>
                  <a:pt x="416" y="303"/>
                </a:cubicBezTo>
                <a:cubicBezTo>
                  <a:pt x="408" y="287"/>
                  <a:pt x="407" y="287"/>
                  <a:pt x="392" y="288"/>
                </a:cubicBezTo>
                <a:cubicBezTo>
                  <a:pt x="381" y="289"/>
                  <a:pt x="373" y="288"/>
                  <a:pt x="375" y="276"/>
                </a:cubicBezTo>
                <a:cubicBezTo>
                  <a:pt x="383" y="271"/>
                  <a:pt x="370" y="268"/>
                  <a:pt x="365" y="267"/>
                </a:cubicBezTo>
                <a:cubicBezTo>
                  <a:pt x="359" y="266"/>
                  <a:pt x="357" y="266"/>
                  <a:pt x="351" y="264"/>
                </a:cubicBezTo>
                <a:cubicBezTo>
                  <a:pt x="344" y="262"/>
                  <a:pt x="334" y="256"/>
                  <a:pt x="326" y="255"/>
                </a:cubicBezTo>
                <a:cubicBezTo>
                  <a:pt x="316" y="255"/>
                  <a:pt x="311" y="265"/>
                  <a:pt x="311" y="251"/>
                </a:cubicBezTo>
                <a:cubicBezTo>
                  <a:pt x="305" y="251"/>
                  <a:pt x="300" y="260"/>
                  <a:pt x="297" y="264"/>
                </a:cubicBezTo>
                <a:cubicBezTo>
                  <a:pt x="295" y="260"/>
                  <a:pt x="290" y="247"/>
                  <a:pt x="286" y="245"/>
                </a:cubicBezTo>
                <a:cubicBezTo>
                  <a:pt x="280" y="242"/>
                  <a:pt x="284" y="255"/>
                  <a:pt x="280" y="256"/>
                </a:cubicBezTo>
                <a:cubicBezTo>
                  <a:pt x="272" y="259"/>
                  <a:pt x="265" y="254"/>
                  <a:pt x="257" y="260"/>
                </a:cubicBezTo>
                <a:cubicBezTo>
                  <a:pt x="251" y="264"/>
                  <a:pt x="250" y="273"/>
                  <a:pt x="242" y="271"/>
                </a:cubicBezTo>
                <a:cubicBezTo>
                  <a:pt x="242" y="269"/>
                  <a:pt x="241" y="267"/>
                  <a:pt x="242" y="265"/>
                </a:cubicBezTo>
                <a:cubicBezTo>
                  <a:pt x="235" y="265"/>
                  <a:pt x="238" y="271"/>
                  <a:pt x="234" y="273"/>
                </a:cubicBezTo>
                <a:cubicBezTo>
                  <a:pt x="229" y="276"/>
                  <a:pt x="229" y="272"/>
                  <a:pt x="223" y="270"/>
                </a:cubicBezTo>
                <a:cubicBezTo>
                  <a:pt x="218" y="268"/>
                  <a:pt x="211" y="267"/>
                  <a:pt x="206" y="265"/>
                </a:cubicBezTo>
                <a:cubicBezTo>
                  <a:pt x="202" y="263"/>
                  <a:pt x="197" y="258"/>
                  <a:pt x="192" y="257"/>
                </a:cubicBezTo>
                <a:cubicBezTo>
                  <a:pt x="185" y="255"/>
                  <a:pt x="178" y="256"/>
                  <a:pt x="171" y="253"/>
                </a:cubicBezTo>
                <a:cubicBezTo>
                  <a:pt x="169" y="252"/>
                  <a:pt x="168" y="248"/>
                  <a:pt x="166" y="248"/>
                </a:cubicBezTo>
                <a:cubicBezTo>
                  <a:pt x="163" y="247"/>
                  <a:pt x="159" y="248"/>
                  <a:pt x="156" y="248"/>
                </a:cubicBezTo>
                <a:cubicBezTo>
                  <a:pt x="149" y="247"/>
                  <a:pt x="144" y="246"/>
                  <a:pt x="137" y="245"/>
                </a:cubicBezTo>
                <a:cubicBezTo>
                  <a:pt x="127" y="243"/>
                  <a:pt x="116" y="241"/>
                  <a:pt x="106" y="241"/>
                </a:cubicBezTo>
                <a:cubicBezTo>
                  <a:pt x="102" y="241"/>
                  <a:pt x="101" y="243"/>
                  <a:pt x="96" y="242"/>
                </a:cubicBezTo>
                <a:cubicBezTo>
                  <a:pt x="92" y="241"/>
                  <a:pt x="89" y="237"/>
                  <a:pt x="84" y="239"/>
                </a:cubicBezTo>
                <a:cubicBezTo>
                  <a:pt x="83" y="236"/>
                  <a:pt x="81" y="233"/>
                  <a:pt x="77" y="232"/>
                </a:cubicBezTo>
                <a:cubicBezTo>
                  <a:pt x="69" y="242"/>
                  <a:pt x="63" y="239"/>
                  <a:pt x="53" y="245"/>
                </a:cubicBezTo>
                <a:cubicBezTo>
                  <a:pt x="52" y="246"/>
                  <a:pt x="52" y="249"/>
                  <a:pt x="50" y="250"/>
                </a:cubicBezTo>
                <a:cubicBezTo>
                  <a:pt x="48" y="252"/>
                  <a:pt x="44" y="250"/>
                  <a:pt x="42" y="251"/>
                </a:cubicBezTo>
                <a:cubicBezTo>
                  <a:pt x="36" y="254"/>
                  <a:pt x="32" y="259"/>
                  <a:pt x="28" y="263"/>
                </a:cubicBezTo>
                <a:cubicBezTo>
                  <a:pt x="26" y="265"/>
                  <a:pt x="28" y="266"/>
                  <a:pt x="25" y="268"/>
                </a:cubicBezTo>
                <a:cubicBezTo>
                  <a:pt x="21" y="271"/>
                  <a:pt x="15" y="270"/>
                  <a:pt x="11" y="270"/>
                </a:cubicBezTo>
                <a:cubicBezTo>
                  <a:pt x="11" y="273"/>
                  <a:pt x="12" y="277"/>
                  <a:pt x="14" y="279"/>
                </a:cubicBezTo>
                <a:cubicBezTo>
                  <a:pt x="15" y="281"/>
                  <a:pt x="19" y="282"/>
                  <a:pt x="21" y="285"/>
                </a:cubicBezTo>
                <a:cubicBezTo>
                  <a:pt x="22" y="286"/>
                  <a:pt x="23" y="290"/>
                  <a:pt x="23" y="291"/>
                </a:cubicBezTo>
                <a:cubicBezTo>
                  <a:pt x="29" y="297"/>
                  <a:pt x="49" y="295"/>
                  <a:pt x="51" y="303"/>
                </a:cubicBezTo>
                <a:cubicBezTo>
                  <a:pt x="55" y="318"/>
                  <a:pt x="3" y="302"/>
                  <a:pt x="0" y="318"/>
                </a:cubicBezTo>
                <a:cubicBezTo>
                  <a:pt x="6" y="321"/>
                  <a:pt x="11" y="323"/>
                  <a:pt x="10" y="331"/>
                </a:cubicBezTo>
                <a:cubicBezTo>
                  <a:pt x="15" y="331"/>
                  <a:pt x="20" y="328"/>
                  <a:pt x="23" y="328"/>
                </a:cubicBezTo>
                <a:cubicBezTo>
                  <a:pt x="28" y="328"/>
                  <a:pt x="31" y="332"/>
                  <a:pt x="36" y="332"/>
                </a:cubicBezTo>
                <a:cubicBezTo>
                  <a:pt x="40" y="332"/>
                  <a:pt x="44" y="326"/>
                  <a:pt x="49" y="329"/>
                </a:cubicBezTo>
                <a:cubicBezTo>
                  <a:pt x="50" y="330"/>
                  <a:pt x="50" y="338"/>
                  <a:pt x="52" y="340"/>
                </a:cubicBezTo>
                <a:cubicBezTo>
                  <a:pt x="47" y="345"/>
                  <a:pt x="38" y="344"/>
                  <a:pt x="34" y="348"/>
                </a:cubicBezTo>
                <a:cubicBezTo>
                  <a:pt x="31" y="349"/>
                  <a:pt x="32" y="353"/>
                  <a:pt x="31" y="354"/>
                </a:cubicBezTo>
                <a:cubicBezTo>
                  <a:pt x="29" y="356"/>
                  <a:pt x="26" y="357"/>
                  <a:pt x="24" y="359"/>
                </a:cubicBezTo>
                <a:cubicBezTo>
                  <a:pt x="14" y="370"/>
                  <a:pt x="21" y="376"/>
                  <a:pt x="30" y="386"/>
                </a:cubicBezTo>
                <a:cubicBezTo>
                  <a:pt x="23" y="393"/>
                  <a:pt x="27" y="398"/>
                  <a:pt x="37" y="396"/>
                </a:cubicBezTo>
                <a:cubicBezTo>
                  <a:pt x="36" y="392"/>
                  <a:pt x="37" y="389"/>
                  <a:pt x="41" y="389"/>
                </a:cubicBezTo>
                <a:cubicBezTo>
                  <a:pt x="43" y="395"/>
                  <a:pt x="41" y="410"/>
                  <a:pt x="50" y="410"/>
                </a:cubicBezTo>
                <a:cubicBezTo>
                  <a:pt x="52" y="400"/>
                  <a:pt x="58" y="411"/>
                  <a:pt x="62" y="411"/>
                </a:cubicBezTo>
                <a:cubicBezTo>
                  <a:pt x="67" y="411"/>
                  <a:pt x="68" y="406"/>
                  <a:pt x="76" y="408"/>
                </a:cubicBezTo>
                <a:cubicBezTo>
                  <a:pt x="79" y="417"/>
                  <a:pt x="67" y="433"/>
                  <a:pt x="60" y="436"/>
                </a:cubicBezTo>
                <a:cubicBezTo>
                  <a:pt x="54" y="439"/>
                  <a:pt x="50" y="441"/>
                  <a:pt x="45" y="445"/>
                </a:cubicBezTo>
                <a:cubicBezTo>
                  <a:pt x="42" y="448"/>
                  <a:pt x="34" y="451"/>
                  <a:pt x="32" y="454"/>
                </a:cubicBezTo>
                <a:cubicBezTo>
                  <a:pt x="36" y="455"/>
                  <a:pt x="40" y="455"/>
                  <a:pt x="44" y="454"/>
                </a:cubicBezTo>
                <a:cubicBezTo>
                  <a:pt x="45" y="447"/>
                  <a:pt x="50" y="449"/>
                  <a:pt x="55" y="447"/>
                </a:cubicBezTo>
                <a:cubicBezTo>
                  <a:pt x="60" y="444"/>
                  <a:pt x="65" y="438"/>
                  <a:pt x="70" y="435"/>
                </a:cubicBezTo>
                <a:cubicBezTo>
                  <a:pt x="75" y="432"/>
                  <a:pt x="78" y="432"/>
                  <a:pt x="83" y="429"/>
                </a:cubicBezTo>
                <a:cubicBezTo>
                  <a:pt x="89" y="426"/>
                  <a:pt x="89" y="422"/>
                  <a:pt x="93" y="417"/>
                </a:cubicBezTo>
                <a:cubicBezTo>
                  <a:pt x="96" y="411"/>
                  <a:pt x="98" y="411"/>
                  <a:pt x="100" y="403"/>
                </a:cubicBezTo>
                <a:cubicBezTo>
                  <a:pt x="101" y="397"/>
                  <a:pt x="96" y="397"/>
                  <a:pt x="103" y="392"/>
                </a:cubicBezTo>
                <a:cubicBezTo>
                  <a:pt x="106" y="389"/>
                  <a:pt x="111" y="390"/>
                  <a:pt x="113" y="387"/>
                </a:cubicBezTo>
                <a:cubicBezTo>
                  <a:pt x="115" y="385"/>
                  <a:pt x="115" y="381"/>
                  <a:pt x="116" y="379"/>
                </a:cubicBezTo>
                <a:cubicBezTo>
                  <a:pt x="120" y="375"/>
                  <a:pt x="125" y="375"/>
                  <a:pt x="131" y="375"/>
                </a:cubicBezTo>
                <a:cubicBezTo>
                  <a:pt x="131" y="384"/>
                  <a:pt x="111" y="385"/>
                  <a:pt x="119" y="398"/>
                </a:cubicBezTo>
                <a:cubicBezTo>
                  <a:pt x="124" y="406"/>
                  <a:pt x="137" y="391"/>
                  <a:pt x="136" y="381"/>
                </a:cubicBezTo>
                <a:cubicBezTo>
                  <a:pt x="142" y="381"/>
                  <a:pt x="149" y="381"/>
                  <a:pt x="154" y="384"/>
                </a:cubicBezTo>
                <a:cubicBezTo>
                  <a:pt x="157" y="385"/>
                  <a:pt x="159" y="390"/>
                  <a:pt x="161" y="392"/>
                </a:cubicBezTo>
                <a:cubicBezTo>
                  <a:pt x="165" y="393"/>
                  <a:pt x="167" y="391"/>
                  <a:pt x="170" y="392"/>
                </a:cubicBezTo>
                <a:cubicBezTo>
                  <a:pt x="173" y="392"/>
                  <a:pt x="178" y="393"/>
                  <a:pt x="181" y="393"/>
                </a:cubicBezTo>
                <a:cubicBezTo>
                  <a:pt x="189" y="394"/>
                  <a:pt x="194" y="395"/>
                  <a:pt x="200" y="397"/>
                </a:cubicBezTo>
                <a:cubicBezTo>
                  <a:pt x="210" y="401"/>
                  <a:pt x="211" y="410"/>
                  <a:pt x="223" y="409"/>
                </a:cubicBezTo>
                <a:cubicBezTo>
                  <a:pt x="229" y="409"/>
                  <a:pt x="242" y="407"/>
                  <a:pt x="246" y="416"/>
                </a:cubicBezTo>
                <a:cubicBezTo>
                  <a:pt x="249" y="423"/>
                  <a:pt x="244" y="423"/>
                  <a:pt x="246" y="428"/>
                </a:cubicBezTo>
                <a:cubicBezTo>
                  <a:pt x="248" y="439"/>
                  <a:pt x="263" y="442"/>
                  <a:pt x="270" y="448"/>
                </a:cubicBezTo>
                <a:cubicBezTo>
                  <a:pt x="252" y="449"/>
                  <a:pt x="275" y="467"/>
                  <a:pt x="279" y="472"/>
                </a:cubicBezTo>
                <a:cubicBezTo>
                  <a:pt x="262" y="492"/>
                  <a:pt x="293" y="494"/>
                  <a:pt x="302" y="503"/>
                </a:cubicBezTo>
                <a:cubicBezTo>
                  <a:pt x="305" y="506"/>
                  <a:pt x="302" y="509"/>
                  <a:pt x="306" y="512"/>
                </a:cubicBezTo>
                <a:cubicBezTo>
                  <a:pt x="310" y="514"/>
                  <a:pt x="316" y="512"/>
                  <a:pt x="320" y="515"/>
                </a:cubicBezTo>
                <a:cubicBezTo>
                  <a:pt x="325" y="518"/>
                  <a:pt x="328" y="530"/>
                  <a:pt x="326" y="536"/>
                </a:cubicBezTo>
                <a:cubicBezTo>
                  <a:pt x="319" y="537"/>
                  <a:pt x="319" y="525"/>
                  <a:pt x="309" y="527"/>
                </a:cubicBezTo>
                <a:cubicBezTo>
                  <a:pt x="309" y="531"/>
                  <a:pt x="309" y="534"/>
                  <a:pt x="311" y="537"/>
                </a:cubicBezTo>
                <a:cubicBezTo>
                  <a:pt x="312" y="552"/>
                  <a:pt x="314" y="568"/>
                  <a:pt x="315" y="583"/>
                </a:cubicBezTo>
                <a:cubicBezTo>
                  <a:pt x="312" y="586"/>
                  <a:pt x="311" y="605"/>
                  <a:pt x="312" y="609"/>
                </a:cubicBezTo>
                <a:cubicBezTo>
                  <a:pt x="314" y="615"/>
                  <a:pt x="322" y="618"/>
                  <a:pt x="326" y="622"/>
                </a:cubicBezTo>
                <a:cubicBezTo>
                  <a:pt x="334" y="628"/>
                  <a:pt x="331" y="627"/>
                  <a:pt x="331" y="634"/>
                </a:cubicBezTo>
                <a:cubicBezTo>
                  <a:pt x="332" y="641"/>
                  <a:pt x="330" y="640"/>
                  <a:pt x="335" y="646"/>
                </a:cubicBezTo>
                <a:cubicBezTo>
                  <a:pt x="338" y="651"/>
                  <a:pt x="343" y="656"/>
                  <a:pt x="346" y="660"/>
                </a:cubicBezTo>
                <a:cubicBezTo>
                  <a:pt x="351" y="668"/>
                  <a:pt x="359" y="676"/>
                  <a:pt x="363" y="686"/>
                </a:cubicBezTo>
                <a:cubicBezTo>
                  <a:pt x="365" y="690"/>
                  <a:pt x="369" y="695"/>
                  <a:pt x="370" y="699"/>
                </a:cubicBezTo>
                <a:cubicBezTo>
                  <a:pt x="371" y="702"/>
                  <a:pt x="370" y="707"/>
                  <a:pt x="371" y="709"/>
                </a:cubicBezTo>
                <a:cubicBezTo>
                  <a:pt x="374" y="714"/>
                  <a:pt x="383" y="712"/>
                  <a:pt x="385" y="717"/>
                </a:cubicBezTo>
                <a:cubicBezTo>
                  <a:pt x="386" y="719"/>
                  <a:pt x="380" y="725"/>
                  <a:pt x="382" y="729"/>
                </a:cubicBezTo>
                <a:cubicBezTo>
                  <a:pt x="383" y="732"/>
                  <a:pt x="388" y="735"/>
                  <a:pt x="391" y="738"/>
                </a:cubicBezTo>
                <a:cubicBezTo>
                  <a:pt x="394" y="741"/>
                  <a:pt x="400" y="745"/>
                  <a:pt x="402" y="748"/>
                </a:cubicBezTo>
                <a:cubicBezTo>
                  <a:pt x="403" y="749"/>
                  <a:pt x="405" y="755"/>
                  <a:pt x="406" y="757"/>
                </a:cubicBezTo>
                <a:cubicBezTo>
                  <a:pt x="408" y="760"/>
                  <a:pt x="412" y="765"/>
                  <a:pt x="414" y="767"/>
                </a:cubicBezTo>
                <a:cubicBezTo>
                  <a:pt x="416" y="762"/>
                  <a:pt x="406" y="748"/>
                  <a:pt x="404" y="742"/>
                </a:cubicBezTo>
                <a:cubicBezTo>
                  <a:pt x="401" y="733"/>
                  <a:pt x="398" y="732"/>
                  <a:pt x="387" y="727"/>
                </a:cubicBezTo>
                <a:cubicBezTo>
                  <a:pt x="386" y="716"/>
                  <a:pt x="386" y="699"/>
                  <a:pt x="375" y="693"/>
                </a:cubicBezTo>
                <a:cubicBezTo>
                  <a:pt x="377" y="691"/>
                  <a:pt x="382" y="688"/>
                  <a:pt x="386" y="689"/>
                </a:cubicBezTo>
                <a:cubicBezTo>
                  <a:pt x="395" y="692"/>
                  <a:pt x="391" y="700"/>
                  <a:pt x="393" y="707"/>
                </a:cubicBezTo>
                <a:cubicBezTo>
                  <a:pt x="395" y="712"/>
                  <a:pt x="402" y="714"/>
                  <a:pt x="405" y="718"/>
                </a:cubicBezTo>
                <a:cubicBezTo>
                  <a:pt x="407" y="722"/>
                  <a:pt x="408" y="726"/>
                  <a:pt x="411" y="731"/>
                </a:cubicBezTo>
                <a:cubicBezTo>
                  <a:pt x="414" y="735"/>
                  <a:pt x="418" y="735"/>
                  <a:pt x="420" y="741"/>
                </a:cubicBezTo>
                <a:cubicBezTo>
                  <a:pt x="424" y="748"/>
                  <a:pt x="423" y="750"/>
                  <a:pt x="428" y="755"/>
                </a:cubicBezTo>
                <a:cubicBezTo>
                  <a:pt x="438" y="763"/>
                  <a:pt x="443" y="765"/>
                  <a:pt x="446" y="778"/>
                </a:cubicBezTo>
                <a:cubicBezTo>
                  <a:pt x="447" y="781"/>
                  <a:pt x="446" y="789"/>
                  <a:pt x="448" y="792"/>
                </a:cubicBezTo>
                <a:cubicBezTo>
                  <a:pt x="450" y="798"/>
                  <a:pt x="461" y="797"/>
                  <a:pt x="466" y="801"/>
                </a:cubicBezTo>
                <a:cubicBezTo>
                  <a:pt x="469" y="804"/>
                  <a:pt x="470" y="809"/>
                  <a:pt x="474" y="811"/>
                </a:cubicBezTo>
                <a:cubicBezTo>
                  <a:pt x="479" y="814"/>
                  <a:pt x="483" y="815"/>
                  <a:pt x="488" y="818"/>
                </a:cubicBezTo>
                <a:cubicBezTo>
                  <a:pt x="497" y="824"/>
                  <a:pt x="500" y="830"/>
                  <a:pt x="512" y="828"/>
                </a:cubicBezTo>
                <a:cubicBezTo>
                  <a:pt x="516" y="827"/>
                  <a:pt x="521" y="823"/>
                  <a:pt x="526" y="824"/>
                </a:cubicBezTo>
                <a:cubicBezTo>
                  <a:pt x="531" y="825"/>
                  <a:pt x="530" y="829"/>
                  <a:pt x="534" y="832"/>
                </a:cubicBezTo>
                <a:cubicBezTo>
                  <a:pt x="537" y="834"/>
                  <a:pt x="541" y="833"/>
                  <a:pt x="544" y="834"/>
                </a:cubicBezTo>
                <a:cubicBezTo>
                  <a:pt x="547" y="836"/>
                  <a:pt x="549" y="839"/>
                  <a:pt x="552" y="841"/>
                </a:cubicBezTo>
                <a:cubicBezTo>
                  <a:pt x="559" y="844"/>
                  <a:pt x="566" y="842"/>
                  <a:pt x="572" y="847"/>
                </a:cubicBezTo>
                <a:cubicBezTo>
                  <a:pt x="574" y="848"/>
                  <a:pt x="575" y="853"/>
                  <a:pt x="578" y="855"/>
                </a:cubicBezTo>
                <a:cubicBezTo>
                  <a:pt x="580" y="857"/>
                  <a:pt x="585" y="857"/>
                  <a:pt x="588" y="860"/>
                </a:cubicBezTo>
                <a:cubicBezTo>
                  <a:pt x="589" y="861"/>
                  <a:pt x="588" y="870"/>
                  <a:pt x="590" y="873"/>
                </a:cubicBezTo>
                <a:cubicBezTo>
                  <a:pt x="592" y="877"/>
                  <a:pt x="598" y="877"/>
                  <a:pt x="602" y="881"/>
                </a:cubicBezTo>
                <a:cubicBezTo>
                  <a:pt x="605" y="885"/>
                  <a:pt x="603" y="890"/>
                  <a:pt x="609" y="892"/>
                </a:cubicBezTo>
                <a:cubicBezTo>
                  <a:pt x="612" y="893"/>
                  <a:pt x="617" y="890"/>
                  <a:pt x="621" y="890"/>
                </a:cubicBezTo>
                <a:cubicBezTo>
                  <a:pt x="628" y="892"/>
                  <a:pt x="634" y="902"/>
                  <a:pt x="634" y="888"/>
                </a:cubicBezTo>
                <a:cubicBezTo>
                  <a:pt x="656" y="883"/>
                  <a:pt x="645" y="923"/>
                  <a:pt x="644" y="933"/>
                </a:cubicBezTo>
                <a:cubicBezTo>
                  <a:pt x="633" y="939"/>
                  <a:pt x="634" y="948"/>
                  <a:pt x="627" y="958"/>
                </a:cubicBezTo>
                <a:cubicBezTo>
                  <a:pt x="622" y="964"/>
                  <a:pt x="620" y="966"/>
                  <a:pt x="621" y="975"/>
                </a:cubicBezTo>
                <a:cubicBezTo>
                  <a:pt x="621" y="986"/>
                  <a:pt x="629" y="988"/>
                  <a:pt x="632" y="997"/>
                </a:cubicBezTo>
                <a:cubicBezTo>
                  <a:pt x="627" y="1002"/>
                  <a:pt x="624" y="1005"/>
                  <a:pt x="626" y="1013"/>
                </a:cubicBezTo>
                <a:cubicBezTo>
                  <a:pt x="638" y="1014"/>
                  <a:pt x="634" y="1028"/>
                  <a:pt x="637" y="1036"/>
                </a:cubicBezTo>
                <a:cubicBezTo>
                  <a:pt x="638" y="1038"/>
                  <a:pt x="641" y="1039"/>
                  <a:pt x="642" y="1041"/>
                </a:cubicBezTo>
                <a:cubicBezTo>
                  <a:pt x="643" y="1044"/>
                  <a:pt x="641" y="1048"/>
                  <a:pt x="642" y="1051"/>
                </a:cubicBezTo>
                <a:cubicBezTo>
                  <a:pt x="645" y="1059"/>
                  <a:pt x="652" y="1060"/>
                  <a:pt x="656" y="1068"/>
                </a:cubicBezTo>
                <a:cubicBezTo>
                  <a:pt x="659" y="1073"/>
                  <a:pt x="658" y="1078"/>
                  <a:pt x="660" y="1082"/>
                </a:cubicBezTo>
                <a:cubicBezTo>
                  <a:pt x="664" y="1089"/>
                  <a:pt x="671" y="1090"/>
                  <a:pt x="677" y="1093"/>
                </a:cubicBezTo>
                <a:cubicBezTo>
                  <a:pt x="683" y="1097"/>
                  <a:pt x="685" y="1101"/>
                  <a:pt x="690" y="1105"/>
                </a:cubicBezTo>
                <a:cubicBezTo>
                  <a:pt x="693" y="1108"/>
                  <a:pt x="697" y="1107"/>
                  <a:pt x="699" y="1113"/>
                </a:cubicBezTo>
                <a:cubicBezTo>
                  <a:pt x="700" y="1113"/>
                  <a:pt x="701" y="1113"/>
                  <a:pt x="703" y="1113"/>
                </a:cubicBezTo>
                <a:moveTo>
                  <a:pt x="1894" y="57"/>
                </a:moveTo>
                <a:cubicBezTo>
                  <a:pt x="1892" y="53"/>
                  <a:pt x="1880" y="46"/>
                  <a:pt x="1875" y="45"/>
                </a:cubicBezTo>
                <a:cubicBezTo>
                  <a:pt x="1867" y="43"/>
                  <a:pt x="1865" y="52"/>
                  <a:pt x="1857" y="51"/>
                </a:cubicBezTo>
                <a:cubicBezTo>
                  <a:pt x="1856" y="54"/>
                  <a:pt x="1857" y="60"/>
                  <a:pt x="1856" y="62"/>
                </a:cubicBezTo>
                <a:cubicBezTo>
                  <a:pt x="1854" y="65"/>
                  <a:pt x="1847" y="64"/>
                  <a:pt x="1846" y="69"/>
                </a:cubicBezTo>
                <a:cubicBezTo>
                  <a:pt x="1844" y="79"/>
                  <a:pt x="1864" y="69"/>
                  <a:pt x="1868" y="70"/>
                </a:cubicBezTo>
                <a:cubicBezTo>
                  <a:pt x="1869" y="74"/>
                  <a:pt x="1864" y="76"/>
                  <a:pt x="1864" y="79"/>
                </a:cubicBezTo>
                <a:cubicBezTo>
                  <a:pt x="1865" y="81"/>
                  <a:pt x="1871" y="84"/>
                  <a:pt x="1872" y="87"/>
                </a:cubicBezTo>
                <a:cubicBezTo>
                  <a:pt x="1879" y="84"/>
                  <a:pt x="1879" y="91"/>
                  <a:pt x="1885" y="92"/>
                </a:cubicBezTo>
                <a:cubicBezTo>
                  <a:pt x="1887" y="92"/>
                  <a:pt x="1888" y="90"/>
                  <a:pt x="1890" y="90"/>
                </a:cubicBezTo>
                <a:cubicBezTo>
                  <a:pt x="1893" y="89"/>
                  <a:pt x="1897" y="89"/>
                  <a:pt x="1899" y="88"/>
                </a:cubicBezTo>
                <a:cubicBezTo>
                  <a:pt x="1912" y="85"/>
                  <a:pt x="1909" y="95"/>
                  <a:pt x="1909" y="105"/>
                </a:cubicBezTo>
                <a:cubicBezTo>
                  <a:pt x="1912" y="106"/>
                  <a:pt x="1920" y="104"/>
                  <a:pt x="1924" y="104"/>
                </a:cubicBezTo>
                <a:cubicBezTo>
                  <a:pt x="1931" y="103"/>
                  <a:pt x="1937" y="98"/>
                  <a:pt x="1945" y="97"/>
                </a:cubicBezTo>
                <a:cubicBezTo>
                  <a:pt x="1943" y="95"/>
                  <a:pt x="1944" y="91"/>
                  <a:pt x="1942" y="88"/>
                </a:cubicBezTo>
                <a:cubicBezTo>
                  <a:pt x="1940" y="86"/>
                  <a:pt x="1936" y="87"/>
                  <a:pt x="1934" y="83"/>
                </a:cubicBezTo>
                <a:cubicBezTo>
                  <a:pt x="1933" y="83"/>
                  <a:pt x="1932" y="82"/>
                  <a:pt x="1931" y="83"/>
                </a:cubicBezTo>
                <a:cubicBezTo>
                  <a:pt x="1931" y="76"/>
                  <a:pt x="1923" y="78"/>
                  <a:pt x="1919" y="78"/>
                </a:cubicBezTo>
                <a:cubicBezTo>
                  <a:pt x="1917" y="82"/>
                  <a:pt x="1917" y="89"/>
                  <a:pt x="1912" y="89"/>
                </a:cubicBezTo>
                <a:cubicBezTo>
                  <a:pt x="1907" y="89"/>
                  <a:pt x="1906" y="83"/>
                  <a:pt x="1905" y="79"/>
                </a:cubicBezTo>
                <a:cubicBezTo>
                  <a:pt x="1904" y="74"/>
                  <a:pt x="1905" y="71"/>
                  <a:pt x="1902" y="67"/>
                </a:cubicBezTo>
                <a:cubicBezTo>
                  <a:pt x="1897" y="62"/>
                  <a:pt x="1896" y="66"/>
                  <a:pt x="1892" y="66"/>
                </a:cubicBezTo>
                <a:cubicBezTo>
                  <a:pt x="1890" y="66"/>
                  <a:pt x="1890" y="63"/>
                  <a:pt x="1887" y="63"/>
                </a:cubicBezTo>
                <a:cubicBezTo>
                  <a:pt x="1884" y="64"/>
                  <a:pt x="1883" y="65"/>
                  <a:pt x="1881" y="66"/>
                </a:cubicBezTo>
                <a:cubicBezTo>
                  <a:pt x="1880" y="67"/>
                  <a:pt x="1872" y="74"/>
                  <a:pt x="1873" y="67"/>
                </a:cubicBezTo>
                <a:cubicBezTo>
                  <a:pt x="1875" y="60"/>
                  <a:pt x="1891" y="60"/>
                  <a:pt x="1894" y="55"/>
                </a:cubicBezTo>
                <a:cubicBezTo>
                  <a:pt x="1891" y="50"/>
                  <a:pt x="1884" y="51"/>
                  <a:pt x="1881" y="47"/>
                </a:cubicBezTo>
                <a:moveTo>
                  <a:pt x="1604" y="229"/>
                </a:moveTo>
                <a:cubicBezTo>
                  <a:pt x="1605" y="228"/>
                  <a:pt x="1604" y="226"/>
                  <a:pt x="1604" y="224"/>
                </a:cubicBezTo>
                <a:cubicBezTo>
                  <a:pt x="1601" y="224"/>
                  <a:pt x="1598" y="222"/>
                  <a:pt x="1596" y="220"/>
                </a:cubicBezTo>
                <a:cubicBezTo>
                  <a:pt x="1591" y="216"/>
                  <a:pt x="1594" y="217"/>
                  <a:pt x="1593" y="210"/>
                </a:cubicBezTo>
                <a:cubicBezTo>
                  <a:pt x="1593" y="207"/>
                  <a:pt x="1587" y="195"/>
                  <a:pt x="1597" y="196"/>
                </a:cubicBezTo>
                <a:cubicBezTo>
                  <a:pt x="1597" y="194"/>
                  <a:pt x="1596" y="189"/>
                  <a:pt x="1597" y="187"/>
                </a:cubicBezTo>
                <a:cubicBezTo>
                  <a:pt x="1598" y="185"/>
                  <a:pt x="1599" y="187"/>
                  <a:pt x="1600" y="185"/>
                </a:cubicBezTo>
                <a:cubicBezTo>
                  <a:pt x="1601" y="185"/>
                  <a:pt x="1603" y="184"/>
                  <a:pt x="1604" y="184"/>
                </a:cubicBezTo>
                <a:cubicBezTo>
                  <a:pt x="1604" y="183"/>
                  <a:pt x="1604" y="181"/>
                  <a:pt x="1604" y="180"/>
                </a:cubicBezTo>
                <a:cubicBezTo>
                  <a:pt x="1606" y="177"/>
                  <a:pt x="1607" y="174"/>
                  <a:pt x="1609" y="172"/>
                </a:cubicBezTo>
                <a:cubicBezTo>
                  <a:pt x="1611" y="171"/>
                  <a:pt x="1614" y="171"/>
                  <a:pt x="1615" y="169"/>
                </a:cubicBezTo>
                <a:cubicBezTo>
                  <a:pt x="1617" y="167"/>
                  <a:pt x="1617" y="164"/>
                  <a:pt x="1618" y="162"/>
                </a:cubicBezTo>
                <a:cubicBezTo>
                  <a:pt x="1621" y="158"/>
                  <a:pt x="1621" y="161"/>
                  <a:pt x="1624" y="160"/>
                </a:cubicBezTo>
                <a:cubicBezTo>
                  <a:pt x="1628" y="158"/>
                  <a:pt x="1636" y="157"/>
                  <a:pt x="1638" y="153"/>
                </a:cubicBezTo>
                <a:cubicBezTo>
                  <a:pt x="1639" y="154"/>
                  <a:pt x="1641" y="153"/>
                  <a:pt x="1643" y="153"/>
                </a:cubicBezTo>
                <a:cubicBezTo>
                  <a:pt x="1643" y="152"/>
                  <a:pt x="1645" y="150"/>
                  <a:pt x="1645" y="148"/>
                </a:cubicBezTo>
                <a:cubicBezTo>
                  <a:pt x="1647" y="148"/>
                  <a:pt x="1651" y="149"/>
                  <a:pt x="1653" y="148"/>
                </a:cubicBezTo>
                <a:cubicBezTo>
                  <a:pt x="1656" y="148"/>
                  <a:pt x="1657" y="145"/>
                  <a:pt x="1659" y="144"/>
                </a:cubicBezTo>
                <a:cubicBezTo>
                  <a:pt x="1663" y="143"/>
                  <a:pt x="1668" y="143"/>
                  <a:pt x="1671" y="143"/>
                </a:cubicBezTo>
                <a:cubicBezTo>
                  <a:pt x="1674" y="142"/>
                  <a:pt x="1674" y="144"/>
                  <a:pt x="1677" y="142"/>
                </a:cubicBezTo>
                <a:cubicBezTo>
                  <a:pt x="1677" y="142"/>
                  <a:pt x="1681" y="138"/>
                  <a:pt x="1681" y="138"/>
                </a:cubicBezTo>
                <a:cubicBezTo>
                  <a:pt x="1685" y="133"/>
                  <a:pt x="1681" y="134"/>
                  <a:pt x="1682" y="127"/>
                </a:cubicBezTo>
                <a:cubicBezTo>
                  <a:pt x="1682" y="126"/>
                  <a:pt x="1679" y="125"/>
                  <a:pt x="1678" y="125"/>
                </a:cubicBezTo>
                <a:cubicBezTo>
                  <a:pt x="1676" y="131"/>
                  <a:pt x="1670" y="127"/>
                  <a:pt x="1665" y="130"/>
                </a:cubicBezTo>
                <a:cubicBezTo>
                  <a:pt x="1662" y="132"/>
                  <a:pt x="1660" y="136"/>
                  <a:pt x="1655" y="137"/>
                </a:cubicBezTo>
                <a:cubicBezTo>
                  <a:pt x="1646" y="139"/>
                  <a:pt x="1636" y="139"/>
                  <a:pt x="1628" y="138"/>
                </a:cubicBezTo>
                <a:cubicBezTo>
                  <a:pt x="1628" y="139"/>
                  <a:pt x="1627" y="141"/>
                  <a:pt x="1627" y="142"/>
                </a:cubicBezTo>
                <a:cubicBezTo>
                  <a:pt x="1624" y="139"/>
                  <a:pt x="1624" y="142"/>
                  <a:pt x="1622" y="142"/>
                </a:cubicBezTo>
                <a:cubicBezTo>
                  <a:pt x="1622" y="142"/>
                  <a:pt x="1616" y="144"/>
                  <a:pt x="1616" y="144"/>
                </a:cubicBezTo>
                <a:cubicBezTo>
                  <a:pt x="1610" y="147"/>
                  <a:pt x="1611" y="148"/>
                  <a:pt x="1603" y="150"/>
                </a:cubicBezTo>
                <a:cubicBezTo>
                  <a:pt x="1607" y="152"/>
                  <a:pt x="1606" y="157"/>
                  <a:pt x="1602" y="159"/>
                </a:cubicBezTo>
                <a:cubicBezTo>
                  <a:pt x="1597" y="154"/>
                  <a:pt x="1591" y="158"/>
                  <a:pt x="1590" y="163"/>
                </a:cubicBezTo>
                <a:cubicBezTo>
                  <a:pt x="1590" y="165"/>
                  <a:pt x="1593" y="166"/>
                  <a:pt x="1591" y="170"/>
                </a:cubicBezTo>
                <a:cubicBezTo>
                  <a:pt x="1590" y="171"/>
                  <a:pt x="1586" y="171"/>
                  <a:pt x="1585" y="172"/>
                </a:cubicBezTo>
                <a:cubicBezTo>
                  <a:pt x="1586" y="172"/>
                  <a:pt x="1586" y="173"/>
                  <a:pt x="1587" y="173"/>
                </a:cubicBezTo>
                <a:cubicBezTo>
                  <a:pt x="1587" y="175"/>
                  <a:pt x="1586" y="177"/>
                  <a:pt x="1585" y="178"/>
                </a:cubicBezTo>
                <a:cubicBezTo>
                  <a:pt x="1581" y="177"/>
                  <a:pt x="1578" y="179"/>
                  <a:pt x="1575" y="180"/>
                </a:cubicBezTo>
                <a:cubicBezTo>
                  <a:pt x="1577" y="182"/>
                  <a:pt x="1581" y="182"/>
                  <a:pt x="1581" y="185"/>
                </a:cubicBezTo>
                <a:cubicBezTo>
                  <a:pt x="1578" y="186"/>
                  <a:pt x="1574" y="187"/>
                  <a:pt x="1571" y="189"/>
                </a:cubicBezTo>
                <a:cubicBezTo>
                  <a:pt x="1572" y="193"/>
                  <a:pt x="1572" y="194"/>
                  <a:pt x="1571" y="197"/>
                </a:cubicBezTo>
                <a:cubicBezTo>
                  <a:pt x="1571" y="198"/>
                  <a:pt x="1570" y="199"/>
                  <a:pt x="1569" y="200"/>
                </a:cubicBezTo>
                <a:cubicBezTo>
                  <a:pt x="1569" y="202"/>
                  <a:pt x="1569" y="205"/>
                  <a:pt x="1569" y="207"/>
                </a:cubicBezTo>
                <a:cubicBezTo>
                  <a:pt x="1562" y="207"/>
                  <a:pt x="1560" y="210"/>
                  <a:pt x="1564" y="216"/>
                </a:cubicBezTo>
                <a:cubicBezTo>
                  <a:pt x="1569" y="224"/>
                  <a:pt x="1572" y="213"/>
                  <a:pt x="1577" y="218"/>
                </a:cubicBezTo>
                <a:cubicBezTo>
                  <a:pt x="1579" y="220"/>
                  <a:pt x="1576" y="223"/>
                  <a:pt x="1577" y="226"/>
                </a:cubicBezTo>
                <a:cubicBezTo>
                  <a:pt x="1579" y="229"/>
                  <a:pt x="1582" y="228"/>
                  <a:pt x="1585" y="228"/>
                </a:cubicBezTo>
                <a:cubicBezTo>
                  <a:pt x="1591" y="228"/>
                  <a:pt x="1597" y="226"/>
                  <a:pt x="1602" y="230"/>
                </a:cubicBezTo>
                <a:moveTo>
                  <a:pt x="1336" y="112"/>
                </a:moveTo>
                <a:cubicBezTo>
                  <a:pt x="1339" y="112"/>
                  <a:pt x="1364" y="146"/>
                  <a:pt x="1365" y="119"/>
                </a:cubicBezTo>
                <a:cubicBezTo>
                  <a:pt x="1363" y="119"/>
                  <a:pt x="1360" y="119"/>
                  <a:pt x="1358" y="119"/>
                </a:cubicBezTo>
                <a:cubicBezTo>
                  <a:pt x="1359" y="111"/>
                  <a:pt x="1354" y="106"/>
                  <a:pt x="1346" y="107"/>
                </a:cubicBezTo>
                <a:cubicBezTo>
                  <a:pt x="1344" y="99"/>
                  <a:pt x="1338" y="91"/>
                  <a:pt x="1331" y="87"/>
                </a:cubicBezTo>
                <a:cubicBezTo>
                  <a:pt x="1344" y="81"/>
                  <a:pt x="1348" y="92"/>
                  <a:pt x="1358" y="93"/>
                </a:cubicBezTo>
                <a:cubicBezTo>
                  <a:pt x="1366" y="94"/>
                  <a:pt x="1384" y="85"/>
                  <a:pt x="1385" y="77"/>
                </a:cubicBezTo>
                <a:cubicBezTo>
                  <a:pt x="1381" y="78"/>
                  <a:pt x="1376" y="76"/>
                  <a:pt x="1372" y="76"/>
                </a:cubicBezTo>
                <a:cubicBezTo>
                  <a:pt x="1372" y="75"/>
                  <a:pt x="1372" y="73"/>
                  <a:pt x="1371" y="72"/>
                </a:cubicBezTo>
                <a:cubicBezTo>
                  <a:pt x="1366" y="70"/>
                  <a:pt x="1359" y="71"/>
                  <a:pt x="1355" y="75"/>
                </a:cubicBezTo>
                <a:cubicBezTo>
                  <a:pt x="1347" y="65"/>
                  <a:pt x="1326" y="73"/>
                  <a:pt x="1319" y="80"/>
                </a:cubicBezTo>
                <a:cubicBezTo>
                  <a:pt x="1329" y="78"/>
                  <a:pt x="1335" y="85"/>
                  <a:pt x="1337" y="94"/>
                </a:cubicBezTo>
                <a:cubicBezTo>
                  <a:pt x="1330" y="93"/>
                  <a:pt x="1314" y="87"/>
                  <a:pt x="1312" y="80"/>
                </a:cubicBezTo>
                <a:cubicBezTo>
                  <a:pt x="1308" y="80"/>
                  <a:pt x="1307" y="80"/>
                  <a:pt x="1304" y="83"/>
                </a:cubicBezTo>
                <a:cubicBezTo>
                  <a:pt x="1311" y="91"/>
                  <a:pt x="1312" y="104"/>
                  <a:pt x="1297" y="97"/>
                </a:cubicBezTo>
                <a:cubicBezTo>
                  <a:pt x="1298" y="93"/>
                  <a:pt x="1296" y="87"/>
                  <a:pt x="1296" y="84"/>
                </a:cubicBezTo>
                <a:cubicBezTo>
                  <a:pt x="1287" y="88"/>
                  <a:pt x="1277" y="79"/>
                  <a:pt x="1270" y="87"/>
                </a:cubicBezTo>
                <a:cubicBezTo>
                  <a:pt x="1264" y="94"/>
                  <a:pt x="1270" y="115"/>
                  <a:pt x="1278" y="115"/>
                </a:cubicBezTo>
                <a:cubicBezTo>
                  <a:pt x="1278" y="109"/>
                  <a:pt x="1281" y="108"/>
                  <a:pt x="1283" y="103"/>
                </a:cubicBezTo>
                <a:cubicBezTo>
                  <a:pt x="1286" y="109"/>
                  <a:pt x="1289" y="110"/>
                  <a:pt x="1293" y="112"/>
                </a:cubicBezTo>
                <a:cubicBezTo>
                  <a:pt x="1293" y="108"/>
                  <a:pt x="1295" y="105"/>
                  <a:pt x="1295" y="102"/>
                </a:cubicBezTo>
                <a:cubicBezTo>
                  <a:pt x="1298" y="102"/>
                  <a:pt x="1306" y="103"/>
                  <a:pt x="1308" y="104"/>
                </a:cubicBezTo>
                <a:cubicBezTo>
                  <a:pt x="1310" y="114"/>
                  <a:pt x="1300" y="116"/>
                  <a:pt x="1292" y="116"/>
                </a:cubicBezTo>
                <a:cubicBezTo>
                  <a:pt x="1292" y="117"/>
                  <a:pt x="1292" y="119"/>
                  <a:pt x="1292" y="121"/>
                </a:cubicBezTo>
                <a:cubicBezTo>
                  <a:pt x="1298" y="116"/>
                  <a:pt x="1299" y="119"/>
                  <a:pt x="1305" y="119"/>
                </a:cubicBezTo>
                <a:cubicBezTo>
                  <a:pt x="1303" y="123"/>
                  <a:pt x="1302" y="128"/>
                  <a:pt x="1298" y="131"/>
                </a:cubicBezTo>
                <a:cubicBezTo>
                  <a:pt x="1310" y="161"/>
                  <a:pt x="1321" y="102"/>
                  <a:pt x="1336" y="109"/>
                </a:cubicBezTo>
                <a:moveTo>
                  <a:pt x="1171" y="397"/>
                </a:moveTo>
                <a:cubicBezTo>
                  <a:pt x="1148" y="404"/>
                  <a:pt x="1151" y="416"/>
                  <a:pt x="1160" y="431"/>
                </a:cubicBezTo>
                <a:cubicBezTo>
                  <a:pt x="1162" y="434"/>
                  <a:pt x="1175" y="445"/>
                  <a:pt x="1176" y="448"/>
                </a:cubicBezTo>
                <a:cubicBezTo>
                  <a:pt x="1177" y="456"/>
                  <a:pt x="1174" y="467"/>
                  <a:pt x="1164" y="460"/>
                </a:cubicBezTo>
                <a:cubicBezTo>
                  <a:pt x="1166" y="469"/>
                  <a:pt x="1164" y="478"/>
                  <a:pt x="1155" y="480"/>
                </a:cubicBezTo>
                <a:cubicBezTo>
                  <a:pt x="1158" y="480"/>
                  <a:pt x="1164" y="482"/>
                  <a:pt x="1169" y="482"/>
                </a:cubicBezTo>
                <a:cubicBezTo>
                  <a:pt x="1168" y="490"/>
                  <a:pt x="1162" y="494"/>
                  <a:pt x="1159" y="502"/>
                </a:cubicBezTo>
                <a:cubicBezTo>
                  <a:pt x="1165" y="501"/>
                  <a:pt x="1167" y="495"/>
                  <a:pt x="1172" y="493"/>
                </a:cubicBezTo>
                <a:cubicBezTo>
                  <a:pt x="1176" y="492"/>
                  <a:pt x="1183" y="491"/>
                  <a:pt x="1186" y="490"/>
                </a:cubicBezTo>
                <a:cubicBezTo>
                  <a:pt x="1200" y="486"/>
                  <a:pt x="1204" y="483"/>
                  <a:pt x="1206" y="467"/>
                </a:cubicBezTo>
                <a:cubicBezTo>
                  <a:pt x="1203" y="467"/>
                  <a:pt x="1199" y="464"/>
                  <a:pt x="1195" y="464"/>
                </a:cubicBezTo>
                <a:cubicBezTo>
                  <a:pt x="1199" y="454"/>
                  <a:pt x="1193" y="450"/>
                  <a:pt x="1188" y="442"/>
                </a:cubicBezTo>
                <a:cubicBezTo>
                  <a:pt x="1183" y="435"/>
                  <a:pt x="1180" y="428"/>
                  <a:pt x="1176" y="421"/>
                </a:cubicBezTo>
                <a:cubicBezTo>
                  <a:pt x="1180" y="418"/>
                  <a:pt x="1181" y="414"/>
                  <a:pt x="1185" y="412"/>
                </a:cubicBezTo>
                <a:cubicBezTo>
                  <a:pt x="1180" y="408"/>
                  <a:pt x="1174" y="408"/>
                  <a:pt x="1167" y="408"/>
                </a:cubicBezTo>
                <a:cubicBezTo>
                  <a:pt x="1168" y="406"/>
                  <a:pt x="1168" y="404"/>
                  <a:pt x="1169" y="402"/>
                </a:cubicBezTo>
                <a:cubicBezTo>
                  <a:pt x="1164" y="397"/>
                  <a:pt x="1160" y="398"/>
                  <a:pt x="1155" y="402"/>
                </a:cubicBezTo>
                <a:moveTo>
                  <a:pt x="1791" y="884"/>
                </a:moveTo>
                <a:cubicBezTo>
                  <a:pt x="1793" y="871"/>
                  <a:pt x="1778" y="874"/>
                  <a:pt x="1778" y="862"/>
                </a:cubicBezTo>
                <a:cubicBezTo>
                  <a:pt x="1778" y="862"/>
                  <a:pt x="1774" y="862"/>
                  <a:pt x="1774" y="862"/>
                </a:cubicBezTo>
                <a:cubicBezTo>
                  <a:pt x="1774" y="868"/>
                  <a:pt x="1775" y="907"/>
                  <a:pt x="1787" y="884"/>
                </a:cubicBezTo>
                <a:moveTo>
                  <a:pt x="2174" y="651"/>
                </a:moveTo>
                <a:cubicBezTo>
                  <a:pt x="2172" y="645"/>
                  <a:pt x="2175" y="644"/>
                  <a:pt x="2177" y="640"/>
                </a:cubicBezTo>
                <a:cubicBezTo>
                  <a:pt x="2178" y="638"/>
                  <a:pt x="2176" y="636"/>
                  <a:pt x="2179" y="635"/>
                </a:cubicBezTo>
                <a:cubicBezTo>
                  <a:pt x="2183" y="633"/>
                  <a:pt x="2181" y="639"/>
                  <a:pt x="2182" y="640"/>
                </a:cubicBezTo>
                <a:cubicBezTo>
                  <a:pt x="2187" y="644"/>
                  <a:pt x="2184" y="634"/>
                  <a:pt x="2189" y="636"/>
                </a:cubicBezTo>
                <a:cubicBezTo>
                  <a:pt x="2193" y="637"/>
                  <a:pt x="2189" y="640"/>
                  <a:pt x="2194" y="640"/>
                </a:cubicBezTo>
                <a:cubicBezTo>
                  <a:pt x="2199" y="639"/>
                  <a:pt x="2200" y="632"/>
                  <a:pt x="2199" y="629"/>
                </a:cubicBezTo>
                <a:cubicBezTo>
                  <a:pt x="2201" y="629"/>
                  <a:pt x="2202" y="631"/>
                  <a:pt x="2202" y="633"/>
                </a:cubicBezTo>
                <a:cubicBezTo>
                  <a:pt x="2209" y="633"/>
                  <a:pt x="2205" y="617"/>
                  <a:pt x="2205" y="613"/>
                </a:cubicBezTo>
                <a:cubicBezTo>
                  <a:pt x="2205" y="612"/>
                  <a:pt x="2207" y="610"/>
                  <a:pt x="2207" y="608"/>
                </a:cubicBezTo>
                <a:cubicBezTo>
                  <a:pt x="2207" y="607"/>
                  <a:pt x="2206" y="605"/>
                  <a:pt x="2207" y="604"/>
                </a:cubicBezTo>
                <a:cubicBezTo>
                  <a:pt x="2209" y="601"/>
                  <a:pt x="2212" y="601"/>
                  <a:pt x="2213" y="597"/>
                </a:cubicBezTo>
                <a:cubicBezTo>
                  <a:pt x="2215" y="590"/>
                  <a:pt x="2213" y="581"/>
                  <a:pt x="2210" y="575"/>
                </a:cubicBezTo>
                <a:cubicBezTo>
                  <a:pt x="2207" y="571"/>
                  <a:pt x="2203" y="568"/>
                  <a:pt x="2205" y="561"/>
                </a:cubicBezTo>
                <a:cubicBezTo>
                  <a:pt x="2209" y="561"/>
                  <a:pt x="2222" y="558"/>
                  <a:pt x="2222" y="565"/>
                </a:cubicBezTo>
                <a:cubicBezTo>
                  <a:pt x="2226" y="567"/>
                  <a:pt x="2227" y="560"/>
                  <a:pt x="2229" y="559"/>
                </a:cubicBezTo>
                <a:cubicBezTo>
                  <a:pt x="2232" y="557"/>
                  <a:pt x="2235" y="557"/>
                  <a:pt x="2240" y="558"/>
                </a:cubicBezTo>
                <a:cubicBezTo>
                  <a:pt x="2241" y="555"/>
                  <a:pt x="2238" y="553"/>
                  <a:pt x="2236" y="551"/>
                </a:cubicBezTo>
                <a:cubicBezTo>
                  <a:pt x="2234" y="548"/>
                  <a:pt x="2234" y="545"/>
                  <a:pt x="2232" y="543"/>
                </a:cubicBezTo>
                <a:cubicBezTo>
                  <a:pt x="2230" y="540"/>
                  <a:pt x="2226" y="540"/>
                  <a:pt x="2223" y="537"/>
                </a:cubicBezTo>
                <a:cubicBezTo>
                  <a:pt x="2221" y="535"/>
                  <a:pt x="2219" y="530"/>
                  <a:pt x="2216" y="529"/>
                </a:cubicBezTo>
                <a:cubicBezTo>
                  <a:pt x="2209" y="528"/>
                  <a:pt x="2210" y="541"/>
                  <a:pt x="2211" y="545"/>
                </a:cubicBezTo>
                <a:cubicBezTo>
                  <a:pt x="2212" y="553"/>
                  <a:pt x="2214" y="553"/>
                  <a:pt x="2208" y="555"/>
                </a:cubicBezTo>
                <a:cubicBezTo>
                  <a:pt x="2206" y="555"/>
                  <a:pt x="2205" y="555"/>
                  <a:pt x="2203" y="556"/>
                </a:cubicBezTo>
                <a:cubicBezTo>
                  <a:pt x="2202" y="556"/>
                  <a:pt x="2199" y="562"/>
                  <a:pt x="2198" y="563"/>
                </a:cubicBezTo>
                <a:cubicBezTo>
                  <a:pt x="2196" y="568"/>
                  <a:pt x="2198" y="567"/>
                  <a:pt x="2201" y="570"/>
                </a:cubicBezTo>
                <a:cubicBezTo>
                  <a:pt x="2202" y="572"/>
                  <a:pt x="2207" y="578"/>
                  <a:pt x="2200" y="577"/>
                </a:cubicBezTo>
                <a:cubicBezTo>
                  <a:pt x="2200" y="578"/>
                  <a:pt x="2199" y="580"/>
                  <a:pt x="2200" y="582"/>
                </a:cubicBezTo>
                <a:cubicBezTo>
                  <a:pt x="2200" y="583"/>
                  <a:pt x="2202" y="585"/>
                  <a:pt x="2202" y="586"/>
                </a:cubicBezTo>
                <a:cubicBezTo>
                  <a:pt x="2203" y="591"/>
                  <a:pt x="2199" y="594"/>
                  <a:pt x="2197" y="598"/>
                </a:cubicBezTo>
                <a:cubicBezTo>
                  <a:pt x="2194" y="603"/>
                  <a:pt x="2194" y="607"/>
                  <a:pt x="2190" y="611"/>
                </a:cubicBezTo>
                <a:cubicBezTo>
                  <a:pt x="2187" y="614"/>
                  <a:pt x="2185" y="613"/>
                  <a:pt x="2182" y="615"/>
                </a:cubicBezTo>
                <a:cubicBezTo>
                  <a:pt x="2182" y="613"/>
                  <a:pt x="2182" y="610"/>
                  <a:pt x="2179" y="610"/>
                </a:cubicBezTo>
                <a:cubicBezTo>
                  <a:pt x="2177" y="611"/>
                  <a:pt x="2178" y="617"/>
                  <a:pt x="2177" y="618"/>
                </a:cubicBezTo>
                <a:cubicBezTo>
                  <a:pt x="2176" y="621"/>
                  <a:pt x="2175" y="621"/>
                  <a:pt x="2173" y="623"/>
                </a:cubicBezTo>
                <a:cubicBezTo>
                  <a:pt x="2171" y="626"/>
                  <a:pt x="2171" y="628"/>
                  <a:pt x="2167" y="631"/>
                </a:cubicBezTo>
                <a:cubicBezTo>
                  <a:pt x="2163" y="633"/>
                  <a:pt x="2160" y="631"/>
                  <a:pt x="2156" y="630"/>
                </a:cubicBezTo>
                <a:cubicBezTo>
                  <a:pt x="2152" y="628"/>
                  <a:pt x="2154" y="628"/>
                  <a:pt x="2150" y="631"/>
                </a:cubicBezTo>
                <a:cubicBezTo>
                  <a:pt x="2147" y="633"/>
                  <a:pt x="2138" y="637"/>
                  <a:pt x="2139" y="641"/>
                </a:cubicBezTo>
                <a:cubicBezTo>
                  <a:pt x="2145" y="641"/>
                  <a:pt x="2145" y="641"/>
                  <a:pt x="2145" y="641"/>
                </a:cubicBezTo>
                <a:cubicBezTo>
                  <a:pt x="2148" y="639"/>
                  <a:pt x="2148" y="639"/>
                  <a:pt x="2148" y="639"/>
                </a:cubicBezTo>
                <a:cubicBezTo>
                  <a:pt x="2153" y="639"/>
                  <a:pt x="2153" y="639"/>
                  <a:pt x="2153" y="639"/>
                </a:cubicBezTo>
                <a:cubicBezTo>
                  <a:pt x="2158" y="640"/>
                  <a:pt x="2158" y="640"/>
                  <a:pt x="2158" y="640"/>
                </a:cubicBezTo>
                <a:cubicBezTo>
                  <a:pt x="2161" y="636"/>
                  <a:pt x="2161" y="636"/>
                  <a:pt x="2161" y="636"/>
                </a:cubicBezTo>
                <a:cubicBezTo>
                  <a:pt x="2169" y="639"/>
                  <a:pt x="2169" y="639"/>
                  <a:pt x="2169" y="639"/>
                </a:cubicBezTo>
                <a:cubicBezTo>
                  <a:pt x="2166" y="643"/>
                  <a:pt x="2166" y="643"/>
                  <a:pt x="2166" y="643"/>
                </a:cubicBezTo>
                <a:cubicBezTo>
                  <a:pt x="2170" y="649"/>
                  <a:pt x="2170" y="649"/>
                  <a:pt x="2170" y="649"/>
                </a:cubicBezTo>
                <a:lnTo>
                  <a:pt x="2174" y="651"/>
                </a:lnTo>
                <a:close/>
                <a:moveTo>
                  <a:pt x="2129" y="658"/>
                </a:moveTo>
                <a:cubicBezTo>
                  <a:pt x="2131" y="663"/>
                  <a:pt x="2131" y="664"/>
                  <a:pt x="2134" y="667"/>
                </a:cubicBezTo>
                <a:cubicBezTo>
                  <a:pt x="2134" y="666"/>
                  <a:pt x="2139" y="670"/>
                  <a:pt x="2137" y="670"/>
                </a:cubicBezTo>
                <a:cubicBezTo>
                  <a:pt x="2141" y="670"/>
                  <a:pt x="2139" y="670"/>
                  <a:pt x="2141" y="668"/>
                </a:cubicBezTo>
                <a:cubicBezTo>
                  <a:pt x="2144" y="667"/>
                  <a:pt x="2147" y="661"/>
                  <a:pt x="2147" y="658"/>
                </a:cubicBezTo>
                <a:cubicBezTo>
                  <a:pt x="2147" y="654"/>
                  <a:pt x="2146" y="656"/>
                  <a:pt x="2145" y="654"/>
                </a:cubicBezTo>
                <a:cubicBezTo>
                  <a:pt x="2143" y="650"/>
                  <a:pt x="2141" y="646"/>
                  <a:pt x="2148" y="646"/>
                </a:cubicBezTo>
                <a:cubicBezTo>
                  <a:pt x="2148" y="650"/>
                  <a:pt x="2147" y="655"/>
                  <a:pt x="2150" y="657"/>
                </a:cubicBezTo>
                <a:cubicBezTo>
                  <a:pt x="2156" y="661"/>
                  <a:pt x="2153" y="653"/>
                  <a:pt x="2155" y="651"/>
                </a:cubicBezTo>
                <a:cubicBezTo>
                  <a:pt x="2157" y="648"/>
                  <a:pt x="2161" y="651"/>
                  <a:pt x="2159" y="646"/>
                </a:cubicBezTo>
                <a:cubicBezTo>
                  <a:pt x="2158" y="642"/>
                  <a:pt x="2154" y="644"/>
                  <a:pt x="2151" y="644"/>
                </a:cubicBezTo>
                <a:cubicBezTo>
                  <a:pt x="2150" y="644"/>
                  <a:pt x="2150" y="642"/>
                  <a:pt x="2148" y="642"/>
                </a:cubicBezTo>
                <a:cubicBezTo>
                  <a:pt x="2147" y="643"/>
                  <a:pt x="2146" y="645"/>
                  <a:pt x="2145" y="646"/>
                </a:cubicBezTo>
                <a:cubicBezTo>
                  <a:pt x="2140" y="647"/>
                  <a:pt x="2141" y="643"/>
                  <a:pt x="2138" y="644"/>
                </a:cubicBezTo>
                <a:cubicBezTo>
                  <a:pt x="2137" y="644"/>
                  <a:pt x="2132" y="648"/>
                  <a:pt x="2131" y="648"/>
                </a:cubicBezTo>
                <a:cubicBezTo>
                  <a:pt x="2129" y="650"/>
                  <a:pt x="2127" y="649"/>
                  <a:pt x="2128" y="654"/>
                </a:cubicBezTo>
                <a:moveTo>
                  <a:pt x="2090" y="877"/>
                </a:moveTo>
                <a:cubicBezTo>
                  <a:pt x="2090" y="887"/>
                  <a:pt x="2093" y="889"/>
                  <a:pt x="2101" y="892"/>
                </a:cubicBezTo>
                <a:cubicBezTo>
                  <a:pt x="2103" y="888"/>
                  <a:pt x="2098" y="879"/>
                  <a:pt x="2100" y="876"/>
                </a:cubicBezTo>
                <a:cubicBezTo>
                  <a:pt x="2106" y="871"/>
                  <a:pt x="2105" y="885"/>
                  <a:pt x="2105" y="887"/>
                </a:cubicBezTo>
                <a:cubicBezTo>
                  <a:pt x="2113" y="888"/>
                  <a:pt x="2110" y="851"/>
                  <a:pt x="2097" y="862"/>
                </a:cubicBezTo>
                <a:cubicBezTo>
                  <a:pt x="2095" y="864"/>
                  <a:pt x="2096" y="867"/>
                  <a:pt x="2094" y="869"/>
                </a:cubicBezTo>
                <a:cubicBezTo>
                  <a:pt x="2091" y="871"/>
                  <a:pt x="2090" y="869"/>
                  <a:pt x="2087" y="869"/>
                </a:cubicBezTo>
                <a:cubicBezTo>
                  <a:pt x="2084" y="869"/>
                  <a:pt x="2077" y="876"/>
                  <a:pt x="2077" y="879"/>
                </a:cubicBezTo>
                <a:cubicBezTo>
                  <a:pt x="2082" y="879"/>
                  <a:pt x="2089" y="869"/>
                  <a:pt x="2091" y="874"/>
                </a:cubicBezTo>
                <a:moveTo>
                  <a:pt x="2077" y="782"/>
                </a:moveTo>
                <a:cubicBezTo>
                  <a:pt x="2075" y="784"/>
                  <a:pt x="2070" y="784"/>
                  <a:pt x="2068" y="783"/>
                </a:cubicBezTo>
                <a:cubicBezTo>
                  <a:pt x="2066" y="782"/>
                  <a:pt x="2067" y="780"/>
                  <a:pt x="2064" y="780"/>
                </a:cubicBezTo>
                <a:cubicBezTo>
                  <a:pt x="2063" y="785"/>
                  <a:pt x="2061" y="789"/>
                  <a:pt x="2062" y="794"/>
                </a:cubicBezTo>
                <a:cubicBezTo>
                  <a:pt x="2062" y="796"/>
                  <a:pt x="2062" y="797"/>
                  <a:pt x="2062" y="799"/>
                </a:cubicBezTo>
                <a:cubicBezTo>
                  <a:pt x="2062" y="801"/>
                  <a:pt x="2062" y="801"/>
                  <a:pt x="2062" y="803"/>
                </a:cubicBezTo>
                <a:cubicBezTo>
                  <a:pt x="2061" y="807"/>
                  <a:pt x="2060" y="809"/>
                  <a:pt x="2062" y="814"/>
                </a:cubicBezTo>
                <a:cubicBezTo>
                  <a:pt x="2063" y="817"/>
                  <a:pt x="2066" y="821"/>
                  <a:pt x="2068" y="824"/>
                </a:cubicBezTo>
                <a:cubicBezTo>
                  <a:pt x="2074" y="831"/>
                  <a:pt x="2082" y="817"/>
                  <a:pt x="2088" y="827"/>
                </a:cubicBezTo>
                <a:cubicBezTo>
                  <a:pt x="2089" y="830"/>
                  <a:pt x="2089" y="832"/>
                  <a:pt x="2090" y="834"/>
                </a:cubicBezTo>
                <a:cubicBezTo>
                  <a:pt x="2091" y="836"/>
                  <a:pt x="2094" y="834"/>
                  <a:pt x="2094" y="839"/>
                </a:cubicBezTo>
                <a:cubicBezTo>
                  <a:pt x="2094" y="836"/>
                  <a:pt x="2094" y="826"/>
                  <a:pt x="2093" y="823"/>
                </a:cubicBezTo>
                <a:cubicBezTo>
                  <a:pt x="2089" y="817"/>
                  <a:pt x="2075" y="824"/>
                  <a:pt x="2070" y="817"/>
                </a:cubicBezTo>
                <a:cubicBezTo>
                  <a:pt x="2066" y="813"/>
                  <a:pt x="2070" y="803"/>
                  <a:pt x="2073" y="799"/>
                </a:cubicBezTo>
                <a:cubicBezTo>
                  <a:pt x="2076" y="795"/>
                  <a:pt x="2081" y="784"/>
                  <a:pt x="2074" y="782"/>
                </a:cubicBezTo>
                <a:moveTo>
                  <a:pt x="2072" y="724"/>
                </a:moveTo>
                <a:cubicBezTo>
                  <a:pt x="2066" y="724"/>
                  <a:pt x="2064" y="732"/>
                  <a:pt x="2062" y="737"/>
                </a:cubicBezTo>
                <a:cubicBezTo>
                  <a:pt x="2060" y="744"/>
                  <a:pt x="2060" y="747"/>
                  <a:pt x="2068" y="752"/>
                </a:cubicBezTo>
                <a:cubicBezTo>
                  <a:pt x="2068" y="747"/>
                  <a:pt x="2068" y="742"/>
                  <a:pt x="2071" y="737"/>
                </a:cubicBezTo>
                <a:cubicBezTo>
                  <a:pt x="2073" y="732"/>
                  <a:pt x="2075" y="730"/>
                  <a:pt x="2073" y="725"/>
                </a:cubicBezTo>
                <a:moveTo>
                  <a:pt x="1522" y="1112"/>
                </a:moveTo>
                <a:cubicBezTo>
                  <a:pt x="1518" y="1119"/>
                  <a:pt x="1524" y="1124"/>
                  <a:pt x="1517" y="1130"/>
                </a:cubicBezTo>
                <a:cubicBezTo>
                  <a:pt x="1516" y="1131"/>
                  <a:pt x="1514" y="1131"/>
                  <a:pt x="1513" y="1133"/>
                </a:cubicBezTo>
                <a:cubicBezTo>
                  <a:pt x="1512" y="1136"/>
                  <a:pt x="1514" y="1140"/>
                  <a:pt x="1515" y="1142"/>
                </a:cubicBezTo>
                <a:cubicBezTo>
                  <a:pt x="1517" y="1145"/>
                  <a:pt x="1519" y="1147"/>
                  <a:pt x="1520" y="1150"/>
                </a:cubicBezTo>
                <a:cubicBezTo>
                  <a:pt x="1521" y="1153"/>
                  <a:pt x="1521" y="1155"/>
                  <a:pt x="1523" y="1158"/>
                </a:cubicBezTo>
                <a:cubicBezTo>
                  <a:pt x="1524" y="1161"/>
                  <a:pt x="1526" y="1162"/>
                  <a:pt x="1528" y="1165"/>
                </a:cubicBezTo>
                <a:cubicBezTo>
                  <a:pt x="1529" y="1164"/>
                  <a:pt x="1529" y="1162"/>
                  <a:pt x="1529" y="1161"/>
                </a:cubicBezTo>
                <a:cubicBezTo>
                  <a:pt x="1531" y="1160"/>
                  <a:pt x="1535" y="1159"/>
                  <a:pt x="1537" y="1159"/>
                </a:cubicBezTo>
                <a:cubicBezTo>
                  <a:pt x="1542" y="1158"/>
                  <a:pt x="1541" y="1157"/>
                  <a:pt x="1542" y="1152"/>
                </a:cubicBezTo>
                <a:cubicBezTo>
                  <a:pt x="1544" y="1148"/>
                  <a:pt x="1545" y="1144"/>
                  <a:pt x="1545" y="1140"/>
                </a:cubicBezTo>
                <a:cubicBezTo>
                  <a:pt x="1546" y="1134"/>
                  <a:pt x="1546" y="1127"/>
                  <a:pt x="1549" y="1121"/>
                </a:cubicBezTo>
                <a:cubicBezTo>
                  <a:pt x="1552" y="1116"/>
                  <a:pt x="1555" y="1112"/>
                  <a:pt x="1556" y="1106"/>
                </a:cubicBezTo>
                <a:cubicBezTo>
                  <a:pt x="1557" y="1102"/>
                  <a:pt x="1556" y="1098"/>
                  <a:pt x="1556" y="1094"/>
                </a:cubicBezTo>
                <a:cubicBezTo>
                  <a:pt x="1555" y="1089"/>
                  <a:pt x="1558" y="1085"/>
                  <a:pt x="1559" y="1080"/>
                </a:cubicBezTo>
                <a:cubicBezTo>
                  <a:pt x="1559" y="1078"/>
                  <a:pt x="1557" y="1077"/>
                  <a:pt x="1559" y="1074"/>
                </a:cubicBezTo>
                <a:cubicBezTo>
                  <a:pt x="1560" y="1077"/>
                  <a:pt x="1563" y="1077"/>
                  <a:pt x="1563" y="1073"/>
                </a:cubicBezTo>
                <a:cubicBezTo>
                  <a:pt x="1563" y="1071"/>
                  <a:pt x="1560" y="1069"/>
                  <a:pt x="1560" y="1066"/>
                </a:cubicBezTo>
                <a:cubicBezTo>
                  <a:pt x="1559" y="1063"/>
                  <a:pt x="1560" y="1060"/>
                  <a:pt x="1560" y="1057"/>
                </a:cubicBezTo>
                <a:cubicBezTo>
                  <a:pt x="1559" y="1055"/>
                  <a:pt x="1559" y="1052"/>
                  <a:pt x="1558" y="1050"/>
                </a:cubicBezTo>
                <a:cubicBezTo>
                  <a:pt x="1557" y="1048"/>
                  <a:pt x="1555" y="1047"/>
                  <a:pt x="1554" y="1046"/>
                </a:cubicBezTo>
                <a:cubicBezTo>
                  <a:pt x="1551" y="1047"/>
                  <a:pt x="1548" y="1051"/>
                  <a:pt x="1547" y="1054"/>
                </a:cubicBezTo>
                <a:cubicBezTo>
                  <a:pt x="1547" y="1055"/>
                  <a:pt x="1547" y="1057"/>
                  <a:pt x="1547" y="1058"/>
                </a:cubicBezTo>
                <a:cubicBezTo>
                  <a:pt x="1546" y="1059"/>
                  <a:pt x="1544" y="1060"/>
                  <a:pt x="1543" y="1062"/>
                </a:cubicBezTo>
                <a:cubicBezTo>
                  <a:pt x="1543" y="1065"/>
                  <a:pt x="1545" y="1068"/>
                  <a:pt x="1544" y="1071"/>
                </a:cubicBezTo>
                <a:cubicBezTo>
                  <a:pt x="1543" y="1073"/>
                  <a:pt x="1538" y="1074"/>
                  <a:pt x="1536" y="1075"/>
                </a:cubicBezTo>
                <a:cubicBezTo>
                  <a:pt x="1530" y="1078"/>
                  <a:pt x="1517" y="1085"/>
                  <a:pt x="1517" y="1093"/>
                </a:cubicBezTo>
                <a:cubicBezTo>
                  <a:pt x="1517" y="1095"/>
                  <a:pt x="1519" y="1097"/>
                  <a:pt x="1520" y="1100"/>
                </a:cubicBezTo>
                <a:cubicBezTo>
                  <a:pt x="1520" y="1103"/>
                  <a:pt x="1520" y="1106"/>
                  <a:pt x="1520" y="1110"/>
                </a:cubicBezTo>
                <a:lnTo>
                  <a:pt x="1522" y="1112"/>
                </a:lnTo>
                <a:close/>
                <a:moveTo>
                  <a:pt x="1510" y="299"/>
                </a:moveTo>
                <a:cubicBezTo>
                  <a:pt x="1511" y="296"/>
                  <a:pt x="1496" y="289"/>
                  <a:pt x="1493" y="291"/>
                </a:cubicBezTo>
                <a:cubicBezTo>
                  <a:pt x="1490" y="294"/>
                  <a:pt x="1492" y="298"/>
                  <a:pt x="1488" y="300"/>
                </a:cubicBezTo>
                <a:cubicBezTo>
                  <a:pt x="1485" y="302"/>
                  <a:pt x="1479" y="298"/>
                  <a:pt x="1477" y="302"/>
                </a:cubicBezTo>
                <a:cubicBezTo>
                  <a:pt x="1474" y="306"/>
                  <a:pt x="1481" y="308"/>
                  <a:pt x="1480" y="314"/>
                </a:cubicBezTo>
                <a:cubicBezTo>
                  <a:pt x="1472" y="317"/>
                  <a:pt x="1471" y="309"/>
                  <a:pt x="1464" y="308"/>
                </a:cubicBezTo>
                <a:cubicBezTo>
                  <a:pt x="1451" y="307"/>
                  <a:pt x="1456" y="317"/>
                  <a:pt x="1459" y="323"/>
                </a:cubicBezTo>
                <a:cubicBezTo>
                  <a:pt x="1460" y="326"/>
                  <a:pt x="1465" y="327"/>
                  <a:pt x="1460" y="330"/>
                </a:cubicBezTo>
                <a:cubicBezTo>
                  <a:pt x="1458" y="332"/>
                  <a:pt x="1453" y="330"/>
                  <a:pt x="1452" y="328"/>
                </a:cubicBezTo>
                <a:cubicBezTo>
                  <a:pt x="1447" y="324"/>
                  <a:pt x="1451" y="316"/>
                  <a:pt x="1442" y="316"/>
                </a:cubicBezTo>
                <a:cubicBezTo>
                  <a:pt x="1441" y="310"/>
                  <a:pt x="1442" y="305"/>
                  <a:pt x="1438" y="299"/>
                </a:cubicBezTo>
                <a:cubicBezTo>
                  <a:pt x="1436" y="300"/>
                  <a:pt x="1434" y="299"/>
                  <a:pt x="1432" y="299"/>
                </a:cubicBezTo>
                <a:cubicBezTo>
                  <a:pt x="1430" y="295"/>
                  <a:pt x="1423" y="283"/>
                  <a:pt x="1419" y="280"/>
                </a:cubicBezTo>
                <a:cubicBezTo>
                  <a:pt x="1422" y="285"/>
                  <a:pt x="1427" y="289"/>
                  <a:pt x="1432" y="291"/>
                </a:cubicBezTo>
                <a:cubicBezTo>
                  <a:pt x="1435" y="292"/>
                  <a:pt x="1439" y="291"/>
                  <a:pt x="1441" y="292"/>
                </a:cubicBezTo>
                <a:cubicBezTo>
                  <a:pt x="1446" y="294"/>
                  <a:pt x="1447" y="300"/>
                  <a:pt x="1455" y="299"/>
                </a:cubicBezTo>
                <a:cubicBezTo>
                  <a:pt x="1460" y="298"/>
                  <a:pt x="1466" y="294"/>
                  <a:pt x="1470" y="292"/>
                </a:cubicBezTo>
                <a:cubicBezTo>
                  <a:pt x="1476" y="288"/>
                  <a:pt x="1485" y="284"/>
                  <a:pt x="1481" y="275"/>
                </a:cubicBezTo>
                <a:cubicBezTo>
                  <a:pt x="1480" y="276"/>
                  <a:pt x="1480" y="276"/>
                  <a:pt x="1479" y="276"/>
                </a:cubicBezTo>
                <a:cubicBezTo>
                  <a:pt x="1477" y="272"/>
                  <a:pt x="1473" y="268"/>
                  <a:pt x="1469" y="265"/>
                </a:cubicBezTo>
                <a:cubicBezTo>
                  <a:pt x="1469" y="266"/>
                  <a:pt x="1467" y="267"/>
                  <a:pt x="1466" y="270"/>
                </a:cubicBezTo>
                <a:cubicBezTo>
                  <a:pt x="1460" y="270"/>
                  <a:pt x="1451" y="261"/>
                  <a:pt x="1446" y="258"/>
                </a:cubicBezTo>
                <a:cubicBezTo>
                  <a:pt x="1437" y="254"/>
                  <a:pt x="1436" y="252"/>
                  <a:pt x="1425" y="253"/>
                </a:cubicBezTo>
                <a:cubicBezTo>
                  <a:pt x="1425" y="251"/>
                  <a:pt x="1422" y="244"/>
                  <a:pt x="1420" y="243"/>
                </a:cubicBezTo>
                <a:cubicBezTo>
                  <a:pt x="1413" y="241"/>
                  <a:pt x="1414" y="249"/>
                  <a:pt x="1409" y="248"/>
                </a:cubicBezTo>
                <a:cubicBezTo>
                  <a:pt x="1407" y="245"/>
                  <a:pt x="1412" y="238"/>
                  <a:pt x="1410" y="235"/>
                </a:cubicBezTo>
                <a:cubicBezTo>
                  <a:pt x="1407" y="231"/>
                  <a:pt x="1403" y="239"/>
                  <a:pt x="1401" y="232"/>
                </a:cubicBezTo>
                <a:cubicBezTo>
                  <a:pt x="1398" y="232"/>
                  <a:pt x="1395" y="233"/>
                  <a:pt x="1392" y="233"/>
                </a:cubicBezTo>
                <a:cubicBezTo>
                  <a:pt x="1392" y="217"/>
                  <a:pt x="1376" y="244"/>
                  <a:pt x="1377" y="243"/>
                </a:cubicBezTo>
                <a:cubicBezTo>
                  <a:pt x="1377" y="238"/>
                  <a:pt x="1375" y="229"/>
                  <a:pt x="1370" y="226"/>
                </a:cubicBezTo>
                <a:cubicBezTo>
                  <a:pt x="1368" y="232"/>
                  <a:pt x="1360" y="248"/>
                  <a:pt x="1356" y="236"/>
                </a:cubicBezTo>
                <a:cubicBezTo>
                  <a:pt x="1352" y="238"/>
                  <a:pt x="1351" y="244"/>
                  <a:pt x="1345" y="242"/>
                </a:cubicBezTo>
                <a:cubicBezTo>
                  <a:pt x="1344" y="239"/>
                  <a:pt x="1342" y="239"/>
                  <a:pt x="1341" y="237"/>
                </a:cubicBezTo>
                <a:cubicBezTo>
                  <a:pt x="1339" y="240"/>
                  <a:pt x="1336" y="255"/>
                  <a:pt x="1332" y="246"/>
                </a:cubicBezTo>
                <a:cubicBezTo>
                  <a:pt x="1327" y="247"/>
                  <a:pt x="1328" y="252"/>
                  <a:pt x="1323" y="252"/>
                </a:cubicBezTo>
                <a:cubicBezTo>
                  <a:pt x="1322" y="252"/>
                  <a:pt x="1317" y="248"/>
                  <a:pt x="1316" y="247"/>
                </a:cubicBezTo>
                <a:cubicBezTo>
                  <a:pt x="1313" y="252"/>
                  <a:pt x="1315" y="260"/>
                  <a:pt x="1313" y="265"/>
                </a:cubicBezTo>
                <a:cubicBezTo>
                  <a:pt x="1307" y="266"/>
                  <a:pt x="1304" y="267"/>
                  <a:pt x="1298" y="269"/>
                </a:cubicBezTo>
                <a:cubicBezTo>
                  <a:pt x="1301" y="273"/>
                  <a:pt x="1306" y="278"/>
                  <a:pt x="1301" y="282"/>
                </a:cubicBezTo>
                <a:cubicBezTo>
                  <a:pt x="1302" y="284"/>
                  <a:pt x="1302" y="287"/>
                  <a:pt x="1302" y="289"/>
                </a:cubicBezTo>
                <a:cubicBezTo>
                  <a:pt x="1296" y="290"/>
                  <a:pt x="1289" y="291"/>
                  <a:pt x="1284" y="294"/>
                </a:cubicBezTo>
                <a:cubicBezTo>
                  <a:pt x="1286" y="299"/>
                  <a:pt x="1282" y="300"/>
                  <a:pt x="1277" y="302"/>
                </a:cubicBezTo>
                <a:cubicBezTo>
                  <a:pt x="1278" y="307"/>
                  <a:pt x="1283" y="310"/>
                  <a:pt x="1279" y="315"/>
                </a:cubicBezTo>
                <a:cubicBezTo>
                  <a:pt x="1275" y="316"/>
                  <a:pt x="1273" y="319"/>
                  <a:pt x="1269" y="320"/>
                </a:cubicBezTo>
                <a:cubicBezTo>
                  <a:pt x="1264" y="322"/>
                  <a:pt x="1259" y="321"/>
                  <a:pt x="1253" y="324"/>
                </a:cubicBezTo>
                <a:cubicBezTo>
                  <a:pt x="1254" y="337"/>
                  <a:pt x="1261" y="336"/>
                  <a:pt x="1242" y="337"/>
                </a:cubicBezTo>
                <a:cubicBezTo>
                  <a:pt x="1241" y="345"/>
                  <a:pt x="1239" y="350"/>
                  <a:pt x="1230" y="349"/>
                </a:cubicBezTo>
                <a:cubicBezTo>
                  <a:pt x="1232" y="355"/>
                  <a:pt x="1232" y="364"/>
                  <a:pt x="1233" y="371"/>
                </a:cubicBezTo>
                <a:cubicBezTo>
                  <a:pt x="1255" y="363"/>
                  <a:pt x="1219" y="406"/>
                  <a:pt x="1247" y="403"/>
                </a:cubicBezTo>
                <a:cubicBezTo>
                  <a:pt x="1249" y="394"/>
                  <a:pt x="1262" y="384"/>
                  <a:pt x="1271" y="386"/>
                </a:cubicBezTo>
                <a:cubicBezTo>
                  <a:pt x="1274" y="392"/>
                  <a:pt x="1279" y="398"/>
                  <a:pt x="1281" y="404"/>
                </a:cubicBezTo>
                <a:cubicBezTo>
                  <a:pt x="1283" y="407"/>
                  <a:pt x="1282" y="411"/>
                  <a:pt x="1283" y="414"/>
                </a:cubicBezTo>
                <a:cubicBezTo>
                  <a:pt x="1284" y="417"/>
                  <a:pt x="1287" y="419"/>
                  <a:pt x="1288" y="422"/>
                </a:cubicBezTo>
                <a:cubicBezTo>
                  <a:pt x="1289" y="426"/>
                  <a:pt x="1286" y="430"/>
                  <a:pt x="1286" y="433"/>
                </a:cubicBezTo>
                <a:cubicBezTo>
                  <a:pt x="1288" y="437"/>
                  <a:pt x="1292" y="441"/>
                  <a:pt x="1296" y="439"/>
                </a:cubicBezTo>
                <a:cubicBezTo>
                  <a:pt x="1299" y="438"/>
                  <a:pt x="1298" y="435"/>
                  <a:pt x="1300" y="432"/>
                </a:cubicBezTo>
                <a:cubicBezTo>
                  <a:pt x="1300" y="432"/>
                  <a:pt x="1304" y="431"/>
                  <a:pt x="1304" y="431"/>
                </a:cubicBezTo>
                <a:cubicBezTo>
                  <a:pt x="1306" y="429"/>
                  <a:pt x="1305" y="426"/>
                  <a:pt x="1308" y="425"/>
                </a:cubicBezTo>
                <a:cubicBezTo>
                  <a:pt x="1310" y="424"/>
                  <a:pt x="1313" y="427"/>
                  <a:pt x="1316" y="426"/>
                </a:cubicBezTo>
                <a:cubicBezTo>
                  <a:pt x="1315" y="418"/>
                  <a:pt x="1312" y="406"/>
                  <a:pt x="1315" y="398"/>
                </a:cubicBezTo>
                <a:cubicBezTo>
                  <a:pt x="1317" y="392"/>
                  <a:pt x="1320" y="394"/>
                  <a:pt x="1325" y="389"/>
                </a:cubicBezTo>
                <a:cubicBezTo>
                  <a:pt x="1331" y="384"/>
                  <a:pt x="1328" y="377"/>
                  <a:pt x="1324" y="371"/>
                </a:cubicBezTo>
                <a:cubicBezTo>
                  <a:pt x="1316" y="380"/>
                  <a:pt x="1305" y="358"/>
                  <a:pt x="1315" y="351"/>
                </a:cubicBezTo>
                <a:cubicBezTo>
                  <a:pt x="1319" y="348"/>
                  <a:pt x="1325" y="352"/>
                  <a:pt x="1328" y="350"/>
                </a:cubicBezTo>
                <a:cubicBezTo>
                  <a:pt x="1331" y="347"/>
                  <a:pt x="1329" y="345"/>
                  <a:pt x="1331" y="343"/>
                </a:cubicBezTo>
                <a:cubicBezTo>
                  <a:pt x="1334" y="338"/>
                  <a:pt x="1331" y="336"/>
                  <a:pt x="1340" y="337"/>
                </a:cubicBezTo>
                <a:cubicBezTo>
                  <a:pt x="1338" y="328"/>
                  <a:pt x="1344" y="332"/>
                  <a:pt x="1347" y="326"/>
                </a:cubicBezTo>
                <a:cubicBezTo>
                  <a:pt x="1350" y="321"/>
                  <a:pt x="1346" y="321"/>
                  <a:pt x="1346" y="315"/>
                </a:cubicBezTo>
                <a:cubicBezTo>
                  <a:pt x="1347" y="307"/>
                  <a:pt x="1352" y="308"/>
                  <a:pt x="1357" y="305"/>
                </a:cubicBezTo>
                <a:cubicBezTo>
                  <a:pt x="1361" y="304"/>
                  <a:pt x="1365" y="302"/>
                  <a:pt x="1369" y="302"/>
                </a:cubicBezTo>
                <a:cubicBezTo>
                  <a:pt x="1373" y="302"/>
                  <a:pt x="1378" y="307"/>
                  <a:pt x="1378" y="311"/>
                </a:cubicBezTo>
                <a:cubicBezTo>
                  <a:pt x="1379" y="317"/>
                  <a:pt x="1375" y="317"/>
                  <a:pt x="1372" y="320"/>
                </a:cubicBezTo>
                <a:cubicBezTo>
                  <a:pt x="1370" y="322"/>
                  <a:pt x="1369" y="320"/>
                  <a:pt x="1367" y="322"/>
                </a:cubicBezTo>
                <a:cubicBezTo>
                  <a:pt x="1366" y="324"/>
                  <a:pt x="1367" y="327"/>
                  <a:pt x="1366" y="328"/>
                </a:cubicBezTo>
                <a:cubicBezTo>
                  <a:pt x="1362" y="333"/>
                  <a:pt x="1357" y="332"/>
                  <a:pt x="1351" y="334"/>
                </a:cubicBezTo>
                <a:cubicBezTo>
                  <a:pt x="1351" y="339"/>
                  <a:pt x="1347" y="344"/>
                  <a:pt x="1347" y="349"/>
                </a:cubicBezTo>
                <a:cubicBezTo>
                  <a:pt x="1347" y="352"/>
                  <a:pt x="1350" y="354"/>
                  <a:pt x="1350" y="358"/>
                </a:cubicBezTo>
                <a:cubicBezTo>
                  <a:pt x="1351" y="360"/>
                  <a:pt x="1350" y="363"/>
                  <a:pt x="1350" y="366"/>
                </a:cubicBezTo>
                <a:cubicBezTo>
                  <a:pt x="1352" y="375"/>
                  <a:pt x="1354" y="373"/>
                  <a:pt x="1360" y="376"/>
                </a:cubicBezTo>
                <a:cubicBezTo>
                  <a:pt x="1367" y="380"/>
                  <a:pt x="1367" y="383"/>
                  <a:pt x="1373" y="377"/>
                </a:cubicBezTo>
                <a:cubicBezTo>
                  <a:pt x="1378" y="384"/>
                  <a:pt x="1400" y="367"/>
                  <a:pt x="1401" y="378"/>
                </a:cubicBezTo>
                <a:cubicBezTo>
                  <a:pt x="1403" y="389"/>
                  <a:pt x="1373" y="388"/>
                  <a:pt x="1366" y="393"/>
                </a:cubicBezTo>
                <a:cubicBezTo>
                  <a:pt x="1366" y="402"/>
                  <a:pt x="1371" y="406"/>
                  <a:pt x="1371" y="416"/>
                </a:cubicBezTo>
                <a:cubicBezTo>
                  <a:pt x="1365" y="416"/>
                  <a:pt x="1366" y="406"/>
                  <a:pt x="1357" y="406"/>
                </a:cubicBezTo>
                <a:cubicBezTo>
                  <a:pt x="1347" y="405"/>
                  <a:pt x="1352" y="411"/>
                  <a:pt x="1350" y="418"/>
                </a:cubicBezTo>
                <a:cubicBezTo>
                  <a:pt x="1348" y="423"/>
                  <a:pt x="1346" y="425"/>
                  <a:pt x="1345" y="431"/>
                </a:cubicBezTo>
                <a:cubicBezTo>
                  <a:pt x="1345" y="438"/>
                  <a:pt x="1342" y="447"/>
                  <a:pt x="1335" y="447"/>
                </a:cubicBezTo>
                <a:cubicBezTo>
                  <a:pt x="1326" y="446"/>
                  <a:pt x="1313" y="437"/>
                  <a:pt x="1305" y="444"/>
                </a:cubicBezTo>
                <a:cubicBezTo>
                  <a:pt x="1301" y="447"/>
                  <a:pt x="1304" y="454"/>
                  <a:pt x="1298" y="454"/>
                </a:cubicBezTo>
                <a:cubicBezTo>
                  <a:pt x="1294" y="454"/>
                  <a:pt x="1294" y="450"/>
                  <a:pt x="1291" y="449"/>
                </a:cubicBezTo>
                <a:cubicBezTo>
                  <a:pt x="1285" y="446"/>
                  <a:pt x="1281" y="447"/>
                  <a:pt x="1276" y="449"/>
                </a:cubicBezTo>
                <a:cubicBezTo>
                  <a:pt x="1270" y="451"/>
                  <a:pt x="1261" y="458"/>
                  <a:pt x="1255" y="447"/>
                </a:cubicBezTo>
                <a:cubicBezTo>
                  <a:pt x="1251" y="441"/>
                  <a:pt x="1263" y="417"/>
                  <a:pt x="1254" y="416"/>
                </a:cubicBezTo>
                <a:cubicBezTo>
                  <a:pt x="1247" y="415"/>
                  <a:pt x="1247" y="423"/>
                  <a:pt x="1248" y="428"/>
                </a:cubicBezTo>
                <a:cubicBezTo>
                  <a:pt x="1248" y="434"/>
                  <a:pt x="1249" y="438"/>
                  <a:pt x="1251" y="443"/>
                </a:cubicBezTo>
                <a:cubicBezTo>
                  <a:pt x="1253" y="446"/>
                  <a:pt x="1256" y="448"/>
                  <a:pt x="1255" y="452"/>
                </a:cubicBezTo>
                <a:cubicBezTo>
                  <a:pt x="1252" y="451"/>
                  <a:pt x="1249" y="449"/>
                  <a:pt x="1245" y="450"/>
                </a:cubicBezTo>
                <a:cubicBezTo>
                  <a:pt x="1245" y="453"/>
                  <a:pt x="1244" y="456"/>
                  <a:pt x="1243" y="459"/>
                </a:cubicBezTo>
                <a:cubicBezTo>
                  <a:pt x="1242" y="457"/>
                  <a:pt x="1236" y="448"/>
                  <a:pt x="1232" y="455"/>
                </a:cubicBezTo>
                <a:cubicBezTo>
                  <a:pt x="1231" y="457"/>
                  <a:pt x="1235" y="463"/>
                  <a:pt x="1234" y="465"/>
                </a:cubicBezTo>
                <a:cubicBezTo>
                  <a:pt x="1218" y="463"/>
                  <a:pt x="1232" y="479"/>
                  <a:pt x="1232" y="482"/>
                </a:cubicBezTo>
                <a:cubicBezTo>
                  <a:pt x="1227" y="483"/>
                  <a:pt x="1220" y="484"/>
                  <a:pt x="1216" y="486"/>
                </a:cubicBezTo>
                <a:cubicBezTo>
                  <a:pt x="1209" y="489"/>
                  <a:pt x="1212" y="492"/>
                  <a:pt x="1208" y="495"/>
                </a:cubicBezTo>
                <a:cubicBezTo>
                  <a:pt x="1207" y="496"/>
                  <a:pt x="1205" y="496"/>
                  <a:pt x="1204" y="496"/>
                </a:cubicBezTo>
                <a:cubicBezTo>
                  <a:pt x="1202" y="497"/>
                  <a:pt x="1201" y="497"/>
                  <a:pt x="1199" y="497"/>
                </a:cubicBezTo>
                <a:cubicBezTo>
                  <a:pt x="1198" y="498"/>
                  <a:pt x="1197" y="501"/>
                  <a:pt x="1197" y="501"/>
                </a:cubicBezTo>
                <a:cubicBezTo>
                  <a:pt x="1194" y="502"/>
                  <a:pt x="1188" y="499"/>
                  <a:pt x="1183" y="499"/>
                </a:cubicBezTo>
                <a:cubicBezTo>
                  <a:pt x="1183" y="503"/>
                  <a:pt x="1185" y="507"/>
                  <a:pt x="1185" y="512"/>
                </a:cubicBezTo>
                <a:cubicBezTo>
                  <a:pt x="1179" y="512"/>
                  <a:pt x="1173" y="510"/>
                  <a:pt x="1167" y="511"/>
                </a:cubicBezTo>
                <a:cubicBezTo>
                  <a:pt x="1166" y="518"/>
                  <a:pt x="1174" y="518"/>
                  <a:pt x="1178" y="521"/>
                </a:cubicBezTo>
                <a:cubicBezTo>
                  <a:pt x="1182" y="524"/>
                  <a:pt x="1179" y="524"/>
                  <a:pt x="1181" y="528"/>
                </a:cubicBezTo>
                <a:cubicBezTo>
                  <a:pt x="1183" y="532"/>
                  <a:pt x="1184" y="530"/>
                  <a:pt x="1186" y="533"/>
                </a:cubicBezTo>
                <a:cubicBezTo>
                  <a:pt x="1190" y="536"/>
                  <a:pt x="1193" y="538"/>
                  <a:pt x="1191" y="544"/>
                </a:cubicBezTo>
                <a:cubicBezTo>
                  <a:pt x="1190" y="546"/>
                  <a:pt x="1187" y="548"/>
                  <a:pt x="1187" y="550"/>
                </a:cubicBezTo>
                <a:cubicBezTo>
                  <a:pt x="1187" y="554"/>
                  <a:pt x="1191" y="557"/>
                  <a:pt x="1190" y="562"/>
                </a:cubicBezTo>
                <a:cubicBezTo>
                  <a:pt x="1189" y="569"/>
                  <a:pt x="1179" y="567"/>
                  <a:pt x="1172" y="567"/>
                </a:cubicBezTo>
                <a:cubicBezTo>
                  <a:pt x="1167" y="566"/>
                  <a:pt x="1163" y="562"/>
                  <a:pt x="1158" y="562"/>
                </a:cubicBezTo>
                <a:cubicBezTo>
                  <a:pt x="1153" y="562"/>
                  <a:pt x="1154" y="565"/>
                  <a:pt x="1150" y="566"/>
                </a:cubicBezTo>
                <a:cubicBezTo>
                  <a:pt x="1148" y="566"/>
                  <a:pt x="1145" y="565"/>
                  <a:pt x="1142" y="565"/>
                </a:cubicBezTo>
                <a:cubicBezTo>
                  <a:pt x="1139" y="564"/>
                  <a:pt x="1132" y="564"/>
                  <a:pt x="1131" y="569"/>
                </a:cubicBezTo>
                <a:cubicBezTo>
                  <a:pt x="1130" y="572"/>
                  <a:pt x="1134" y="572"/>
                  <a:pt x="1135" y="575"/>
                </a:cubicBezTo>
                <a:cubicBezTo>
                  <a:pt x="1136" y="580"/>
                  <a:pt x="1133" y="590"/>
                  <a:pt x="1133" y="596"/>
                </a:cubicBezTo>
                <a:cubicBezTo>
                  <a:pt x="1132" y="599"/>
                  <a:pt x="1132" y="600"/>
                  <a:pt x="1131" y="601"/>
                </a:cubicBezTo>
                <a:cubicBezTo>
                  <a:pt x="1131" y="603"/>
                  <a:pt x="1129" y="604"/>
                  <a:pt x="1129" y="605"/>
                </a:cubicBezTo>
                <a:cubicBezTo>
                  <a:pt x="1129" y="608"/>
                  <a:pt x="1132" y="610"/>
                  <a:pt x="1134" y="612"/>
                </a:cubicBezTo>
                <a:cubicBezTo>
                  <a:pt x="1136" y="616"/>
                  <a:pt x="1134" y="620"/>
                  <a:pt x="1136" y="624"/>
                </a:cubicBezTo>
                <a:cubicBezTo>
                  <a:pt x="1138" y="628"/>
                  <a:pt x="1141" y="626"/>
                  <a:pt x="1146" y="627"/>
                </a:cubicBezTo>
                <a:cubicBezTo>
                  <a:pt x="1151" y="627"/>
                  <a:pt x="1151" y="627"/>
                  <a:pt x="1154" y="631"/>
                </a:cubicBezTo>
                <a:cubicBezTo>
                  <a:pt x="1157" y="634"/>
                  <a:pt x="1157" y="639"/>
                  <a:pt x="1161" y="640"/>
                </a:cubicBezTo>
                <a:cubicBezTo>
                  <a:pt x="1161" y="639"/>
                  <a:pt x="1161" y="639"/>
                  <a:pt x="1161" y="638"/>
                </a:cubicBezTo>
                <a:cubicBezTo>
                  <a:pt x="1167" y="635"/>
                  <a:pt x="1175" y="631"/>
                  <a:pt x="1181" y="630"/>
                </a:cubicBezTo>
                <a:cubicBezTo>
                  <a:pt x="1187" y="629"/>
                  <a:pt x="1189" y="631"/>
                  <a:pt x="1191" y="625"/>
                </a:cubicBezTo>
                <a:cubicBezTo>
                  <a:pt x="1192" y="622"/>
                  <a:pt x="1191" y="620"/>
                  <a:pt x="1192" y="617"/>
                </a:cubicBezTo>
                <a:cubicBezTo>
                  <a:pt x="1194" y="615"/>
                  <a:pt x="1197" y="614"/>
                  <a:pt x="1198" y="612"/>
                </a:cubicBezTo>
                <a:cubicBezTo>
                  <a:pt x="1200" y="607"/>
                  <a:pt x="1196" y="604"/>
                  <a:pt x="1199" y="599"/>
                </a:cubicBezTo>
                <a:cubicBezTo>
                  <a:pt x="1200" y="597"/>
                  <a:pt x="1203" y="596"/>
                  <a:pt x="1204" y="594"/>
                </a:cubicBezTo>
                <a:cubicBezTo>
                  <a:pt x="1206" y="591"/>
                  <a:pt x="1207" y="588"/>
                  <a:pt x="1209" y="585"/>
                </a:cubicBezTo>
                <a:cubicBezTo>
                  <a:pt x="1212" y="582"/>
                  <a:pt x="1217" y="583"/>
                  <a:pt x="1219" y="580"/>
                </a:cubicBezTo>
                <a:cubicBezTo>
                  <a:pt x="1221" y="577"/>
                  <a:pt x="1217" y="576"/>
                  <a:pt x="1218" y="573"/>
                </a:cubicBezTo>
                <a:cubicBezTo>
                  <a:pt x="1218" y="561"/>
                  <a:pt x="1238" y="566"/>
                  <a:pt x="1244" y="565"/>
                </a:cubicBezTo>
                <a:cubicBezTo>
                  <a:pt x="1245" y="562"/>
                  <a:pt x="1248" y="554"/>
                  <a:pt x="1252" y="554"/>
                </a:cubicBezTo>
                <a:cubicBezTo>
                  <a:pt x="1255" y="555"/>
                  <a:pt x="1260" y="562"/>
                  <a:pt x="1259" y="565"/>
                </a:cubicBezTo>
                <a:cubicBezTo>
                  <a:pt x="1260" y="565"/>
                  <a:pt x="1260" y="564"/>
                  <a:pt x="1261" y="564"/>
                </a:cubicBezTo>
                <a:cubicBezTo>
                  <a:pt x="1265" y="571"/>
                  <a:pt x="1272" y="568"/>
                  <a:pt x="1278" y="574"/>
                </a:cubicBezTo>
                <a:cubicBezTo>
                  <a:pt x="1282" y="577"/>
                  <a:pt x="1284" y="581"/>
                  <a:pt x="1288" y="585"/>
                </a:cubicBezTo>
                <a:cubicBezTo>
                  <a:pt x="1290" y="587"/>
                  <a:pt x="1291" y="591"/>
                  <a:pt x="1293" y="594"/>
                </a:cubicBezTo>
                <a:cubicBezTo>
                  <a:pt x="1298" y="598"/>
                  <a:pt x="1305" y="599"/>
                  <a:pt x="1308" y="606"/>
                </a:cubicBezTo>
                <a:cubicBezTo>
                  <a:pt x="1310" y="611"/>
                  <a:pt x="1308" y="618"/>
                  <a:pt x="1309" y="623"/>
                </a:cubicBezTo>
                <a:cubicBezTo>
                  <a:pt x="1311" y="621"/>
                  <a:pt x="1315" y="620"/>
                  <a:pt x="1316" y="617"/>
                </a:cubicBezTo>
                <a:cubicBezTo>
                  <a:pt x="1317" y="616"/>
                  <a:pt x="1318" y="608"/>
                  <a:pt x="1318" y="607"/>
                </a:cubicBezTo>
                <a:cubicBezTo>
                  <a:pt x="1318" y="603"/>
                  <a:pt x="1311" y="600"/>
                  <a:pt x="1319" y="599"/>
                </a:cubicBezTo>
                <a:cubicBezTo>
                  <a:pt x="1323" y="599"/>
                  <a:pt x="1325" y="604"/>
                  <a:pt x="1329" y="603"/>
                </a:cubicBezTo>
                <a:cubicBezTo>
                  <a:pt x="1330" y="595"/>
                  <a:pt x="1319" y="594"/>
                  <a:pt x="1314" y="594"/>
                </a:cubicBezTo>
                <a:cubicBezTo>
                  <a:pt x="1311" y="588"/>
                  <a:pt x="1310" y="582"/>
                  <a:pt x="1304" y="579"/>
                </a:cubicBezTo>
                <a:cubicBezTo>
                  <a:pt x="1302" y="578"/>
                  <a:pt x="1297" y="578"/>
                  <a:pt x="1295" y="577"/>
                </a:cubicBezTo>
                <a:cubicBezTo>
                  <a:pt x="1289" y="574"/>
                  <a:pt x="1293" y="565"/>
                  <a:pt x="1282" y="565"/>
                </a:cubicBezTo>
                <a:cubicBezTo>
                  <a:pt x="1282" y="562"/>
                  <a:pt x="1283" y="541"/>
                  <a:pt x="1291" y="546"/>
                </a:cubicBezTo>
                <a:cubicBezTo>
                  <a:pt x="1292" y="549"/>
                  <a:pt x="1290" y="557"/>
                  <a:pt x="1295" y="554"/>
                </a:cubicBezTo>
                <a:cubicBezTo>
                  <a:pt x="1299" y="553"/>
                  <a:pt x="1297" y="544"/>
                  <a:pt x="1304" y="546"/>
                </a:cubicBezTo>
                <a:cubicBezTo>
                  <a:pt x="1309" y="547"/>
                  <a:pt x="1308" y="558"/>
                  <a:pt x="1310" y="562"/>
                </a:cubicBezTo>
                <a:cubicBezTo>
                  <a:pt x="1313" y="569"/>
                  <a:pt x="1313" y="564"/>
                  <a:pt x="1318" y="567"/>
                </a:cubicBezTo>
                <a:cubicBezTo>
                  <a:pt x="1320" y="569"/>
                  <a:pt x="1319" y="571"/>
                  <a:pt x="1320" y="572"/>
                </a:cubicBezTo>
                <a:cubicBezTo>
                  <a:pt x="1322" y="574"/>
                  <a:pt x="1323" y="574"/>
                  <a:pt x="1324" y="575"/>
                </a:cubicBezTo>
                <a:cubicBezTo>
                  <a:pt x="1327" y="578"/>
                  <a:pt x="1332" y="579"/>
                  <a:pt x="1335" y="583"/>
                </a:cubicBezTo>
                <a:cubicBezTo>
                  <a:pt x="1342" y="592"/>
                  <a:pt x="1332" y="602"/>
                  <a:pt x="1345" y="607"/>
                </a:cubicBezTo>
                <a:cubicBezTo>
                  <a:pt x="1345" y="610"/>
                  <a:pt x="1344" y="614"/>
                  <a:pt x="1346" y="617"/>
                </a:cubicBezTo>
                <a:cubicBezTo>
                  <a:pt x="1348" y="619"/>
                  <a:pt x="1355" y="617"/>
                  <a:pt x="1356" y="620"/>
                </a:cubicBezTo>
                <a:cubicBezTo>
                  <a:pt x="1358" y="624"/>
                  <a:pt x="1351" y="624"/>
                  <a:pt x="1352" y="629"/>
                </a:cubicBezTo>
                <a:cubicBezTo>
                  <a:pt x="1354" y="635"/>
                  <a:pt x="1359" y="638"/>
                  <a:pt x="1364" y="637"/>
                </a:cubicBezTo>
                <a:cubicBezTo>
                  <a:pt x="1365" y="634"/>
                  <a:pt x="1362" y="631"/>
                  <a:pt x="1364" y="628"/>
                </a:cubicBezTo>
                <a:cubicBezTo>
                  <a:pt x="1365" y="624"/>
                  <a:pt x="1370" y="626"/>
                  <a:pt x="1366" y="621"/>
                </a:cubicBezTo>
                <a:cubicBezTo>
                  <a:pt x="1364" y="618"/>
                  <a:pt x="1361" y="618"/>
                  <a:pt x="1359" y="616"/>
                </a:cubicBezTo>
                <a:cubicBezTo>
                  <a:pt x="1354" y="611"/>
                  <a:pt x="1355" y="605"/>
                  <a:pt x="1361" y="601"/>
                </a:cubicBezTo>
                <a:cubicBezTo>
                  <a:pt x="1362" y="603"/>
                  <a:pt x="1364" y="607"/>
                  <a:pt x="1367" y="605"/>
                </a:cubicBezTo>
                <a:cubicBezTo>
                  <a:pt x="1369" y="604"/>
                  <a:pt x="1367" y="601"/>
                  <a:pt x="1368" y="599"/>
                </a:cubicBezTo>
                <a:cubicBezTo>
                  <a:pt x="1375" y="590"/>
                  <a:pt x="1379" y="598"/>
                  <a:pt x="1386" y="598"/>
                </a:cubicBezTo>
                <a:cubicBezTo>
                  <a:pt x="1389" y="598"/>
                  <a:pt x="1390" y="595"/>
                  <a:pt x="1393" y="594"/>
                </a:cubicBezTo>
                <a:cubicBezTo>
                  <a:pt x="1396" y="593"/>
                  <a:pt x="1398" y="594"/>
                  <a:pt x="1401" y="593"/>
                </a:cubicBezTo>
                <a:cubicBezTo>
                  <a:pt x="1408" y="590"/>
                  <a:pt x="1405" y="588"/>
                  <a:pt x="1401" y="583"/>
                </a:cubicBezTo>
                <a:cubicBezTo>
                  <a:pt x="1398" y="578"/>
                  <a:pt x="1396" y="570"/>
                  <a:pt x="1398" y="564"/>
                </a:cubicBezTo>
                <a:cubicBezTo>
                  <a:pt x="1398" y="560"/>
                  <a:pt x="1400" y="558"/>
                  <a:pt x="1403" y="556"/>
                </a:cubicBezTo>
                <a:cubicBezTo>
                  <a:pt x="1405" y="554"/>
                  <a:pt x="1411" y="555"/>
                  <a:pt x="1413" y="553"/>
                </a:cubicBezTo>
                <a:cubicBezTo>
                  <a:pt x="1417" y="549"/>
                  <a:pt x="1412" y="536"/>
                  <a:pt x="1418" y="530"/>
                </a:cubicBezTo>
                <a:cubicBezTo>
                  <a:pt x="1420" y="528"/>
                  <a:pt x="1424" y="526"/>
                  <a:pt x="1427" y="529"/>
                </a:cubicBezTo>
                <a:cubicBezTo>
                  <a:pt x="1428" y="530"/>
                  <a:pt x="1428" y="535"/>
                  <a:pt x="1428" y="537"/>
                </a:cubicBezTo>
                <a:cubicBezTo>
                  <a:pt x="1438" y="534"/>
                  <a:pt x="1431" y="545"/>
                  <a:pt x="1437" y="546"/>
                </a:cubicBezTo>
                <a:cubicBezTo>
                  <a:pt x="1430" y="559"/>
                  <a:pt x="1453" y="547"/>
                  <a:pt x="1452" y="542"/>
                </a:cubicBezTo>
                <a:cubicBezTo>
                  <a:pt x="1451" y="537"/>
                  <a:pt x="1444" y="540"/>
                  <a:pt x="1443" y="536"/>
                </a:cubicBezTo>
                <a:cubicBezTo>
                  <a:pt x="1443" y="533"/>
                  <a:pt x="1450" y="531"/>
                  <a:pt x="1452" y="531"/>
                </a:cubicBezTo>
                <a:cubicBezTo>
                  <a:pt x="1455" y="530"/>
                  <a:pt x="1456" y="531"/>
                  <a:pt x="1459" y="529"/>
                </a:cubicBezTo>
                <a:cubicBezTo>
                  <a:pt x="1460" y="528"/>
                  <a:pt x="1461" y="526"/>
                  <a:pt x="1463" y="525"/>
                </a:cubicBezTo>
                <a:cubicBezTo>
                  <a:pt x="1465" y="524"/>
                  <a:pt x="1480" y="518"/>
                  <a:pt x="1477" y="526"/>
                </a:cubicBezTo>
                <a:cubicBezTo>
                  <a:pt x="1476" y="530"/>
                  <a:pt x="1467" y="528"/>
                  <a:pt x="1465" y="532"/>
                </a:cubicBezTo>
                <a:cubicBezTo>
                  <a:pt x="1463" y="536"/>
                  <a:pt x="1467" y="539"/>
                  <a:pt x="1460" y="541"/>
                </a:cubicBezTo>
                <a:cubicBezTo>
                  <a:pt x="1461" y="543"/>
                  <a:pt x="1461" y="546"/>
                  <a:pt x="1464" y="548"/>
                </a:cubicBezTo>
                <a:cubicBezTo>
                  <a:pt x="1467" y="550"/>
                  <a:pt x="1469" y="549"/>
                  <a:pt x="1472" y="550"/>
                </a:cubicBezTo>
                <a:cubicBezTo>
                  <a:pt x="1478" y="552"/>
                  <a:pt x="1481" y="559"/>
                  <a:pt x="1488" y="562"/>
                </a:cubicBezTo>
                <a:cubicBezTo>
                  <a:pt x="1491" y="564"/>
                  <a:pt x="1491" y="562"/>
                  <a:pt x="1494" y="565"/>
                </a:cubicBezTo>
                <a:cubicBezTo>
                  <a:pt x="1494" y="565"/>
                  <a:pt x="1497" y="573"/>
                  <a:pt x="1497" y="573"/>
                </a:cubicBezTo>
                <a:cubicBezTo>
                  <a:pt x="1498" y="580"/>
                  <a:pt x="1492" y="585"/>
                  <a:pt x="1485" y="585"/>
                </a:cubicBezTo>
                <a:cubicBezTo>
                  <a:pt x="1480" y="585"/>
                  <a:pt x="1475" y="584"/>
                  <a:pt x="1469" y="585"/>
                </a:cubicBezTo>
                <a:cubicBezTo>
                  <a:pt x="1466" y="585"/>
                  <a:pt x="1463" y="587"/>
                  <a:pt x="1460" y="586"/>
                </a:cubicBezTo>
                <a:cubicBezTo>
                  <a:pt x="1456" y="584"/>
                  <a:pt x="1457" y="581"/>
                  <a:pt x="1454" y="578"/>
                </a:cubicBezTo>
                <a:cubicBezTo>
                  <a:pt x="1452" y="577"/>
                  <a:pt x="1450" y="577"/>
                  <a:pt x="1447" y="577"/>
                </a:cubicBezTo>
                <a:cubicBezTo>
                  <a:pt x="1444" y="577"/>
                  <a:pt x="1439" y="575"/>
                  <a:pt x="1436" y="577"/>
                </a:cubicBezTo>
                <a:cubicBezTo>
                  <a:pt x="1432" y="579"/>
                  <a:pt x="1433" y="582"/>
                  <a:pt x="1431" y="584"/>
                </a:cubicBezTo>
                <a:cubicBezTo>
                  <a:pt x="1425" y="588"/>
                  <a:pt x="1417" y="582"/>
                  <a:pt x="1412" y="590"/>
                </a:cubicBezTo>
                <a:cubicBezTo>
                  <a:pt x="1419" y="595"/>
                  <a:pt x="1405" y="598"/>
                  <a:pt x="1401" y="599"/>
                </a:cubicBezTo>
                <a:cubicBezTo>
                  <a:pt x="1399" y="599"/>
                  <a:pt x="1390" y="598"/>
                  <a:pt x="1388" y="599"/>
                </a:cubicBezTo>
                <a:cubicBezTo>
                  <a:pt x="1384" y="601"/>
                  <a:pt x="1387" y="601"/>
                  <a:pt x="1387" y="605"/>
                </a:cubicBezTo>
                <a:cubicBezTo>
                  <a:pt x="1388" y="611"/>
                  <a:pt x="1388" y="619"/>
                  <a:pt x="1391" y="622"/>
                </a:cubicBezTo>
                <a:cubicBezTo>
                  <a:pt x="1391" y="623"/>
                  <a:pt x="1394" y="623"/>
                  <a:pt x="1395" y="624"/>
                </a:cubicBezTo>
                <a:cubicBezTo>
                  <a:pt x="1395" y="624"/>
                  <a:pt x="1395" y="626"/>
                  <a:pt x="1396" y="627"/>
                </a:cubicBezTo>
                <a:cubicBezTo>
                  <a:pt x="1397" y="629"/>
                  <a:pt x="1398" y="632"/>
                  <a:pt x="1399" y="633"/>
                </a:cubicBezTo>
                <a:cubicBezTo>
                  <a:pt x="1400" y="633"/>
                  <a:pt x="1403" y="631"/>
                  <a:pt x="1403" y="631"/>
                </a:cubicBezTo>
                <a:cubicBezTo>
                  <a:pt x="1408" y="633"/>
                  <a:pt x="1409" y="640"/>
                  <a:pt x="1415" y="636"/>
                </a:cubicBezTo>
                <a:cubicBezTo>
                  <a:pt x="1421" y="632"/>
                  <a:pt x="1420" y="626"/>
                  <a:pt x="1428" y="632"/>
                </a:cubicBezTo>
                <a:cubicBezTo>
                  <a:pt x="1433" y="636"/>
                  <a:pt x="1435" y="639"/>
                  <a:pt x="1442" y="635"/>
                </a:cubicBezTo>
                <a:cubicBezTo>
                  <a:pt x="1447" y="631"/>
                  <a:pt x="1449" y="623"/>
                  <a:pt x="1457" y="626"/>
                </a:cubicBezTo>
                <a:cubicBezTo>
                  <a:pt x="1456" y="633"/>
                  <a:pt x="1450" y="642"/>
                  <a:pt x="1458" y="647"/>
                </a:cubicBezTo>
                <a:cubicBezTo>
                  <a:pt x="1455" y="654"/>
                  <a:pt x="1451" y="661"/>
                  <a:pt x="1448" y="668"/>
                </a:cubicBezTo>
                <a:cubicBezTo>
                  <a:pt x="1447" y="670"/>
                  <a:pt x="1446" y="677"/>
                  <a:pt x="1444" y="678"/>
                </a:cubicBezTo>
                <a:cubicBezTo>
                  <a:pt x="1441" y="680"/>
                  <a:pt x="1434" y="676"/>
                  <a:pt x="1430" y="676"/>
                </a:cubicBezTo>
                <a:cubicBezTo>
                  <a:pt x="1428" y="677"/>
                  <a:pt x="1427" y="680"/>
                  <a:pt x="1424" y="677"/>
                </a:cubicBezTo>
                <a:cubicBezTo>
                  <a:pt x="1423" y="684"/>
                  <a:pt x="1411" y="675"/>
                  <a:pt x="1408" y="684"/>
                </a:cubicBezTo>
                <a:cubicBezTo>
                  <a:pt x="1402" y="684"/>
                  <a:pt x="1396" y="681"/>
                  <a:pt x="1389" y="680"/>
                </a:cubicBezTo>
                <a:cubicBezTo>
                  <a:pt x="1383" y="679"/>
                  <a:pt x="1380" y="681"/>
                  <a:pt x="1374" y="676"/>
                </a:cubicBezTo>
                <a:cubicBezTo>
                  <a:pt x="1371" y="673"/>
                  <a:pt x="1371" y="670"/>
                  <a:pt x="1366" y="669"/>
                </a:cubicBezTo>
                <a:cubicBezTo>
                  <a:pt x="1362" y="668"/>
                  <a:pt x="1356" y="671"/>
                  <a:pt x="1351" y="672"/>
                </a:cubicBezTo>
                <a:cubicBezTo>
                  <a:pt x="1347" y="674"/>
                  <a:pt x="1342" y="674"/>
                  <a:pt x="1342" y="679"/>
                </a:cubicBezTo>
                <a:cubicBezTo>
                  <a:pt x="1342" y="682"/>
                  <a:pt x="1349" y="684"/>
                  <a:pt x="1344" y="688"/>
                </a:cubicBezTo>
                <a:cubicBezTo>
                  <a:pt x="1342" y="690"/>
                  <a:pt x="1340" y="687"/>
                  <a:pt x="1338" y="688"/>
                </a:cubicBezTo>
                <a:cubicBezTo>
                  <a:pt x="1337" y="688"/>
                  <a:pt x="1335" y="691"/>
                  <a:pt x="1335" y="691"/>
                </a:cubicBezTo>
                <a:cubicBezTo>
                  <a:pt x="1332" y="692"/>
                  <a:pt x="1330" y="692"/>
                  <a:pt x="1328" y="688"/>
                </a:cubicBezTo>
                <a:cubicBezTo>
                  <a:pt x="1324" y="692"/>
                  <a:pt x="1323" y="687"/>
                  <a:pt x="1320" y="687"/>
                </a:cubicBezTo>
                <a:cubicBezTo>
                  <a:pt x="1316" y="686"/>
                  <a:pt x="1315" y="688"/>
                  <a:pt x="1311" y="687"/>
                </a:cubicBezTo>
                <a:cubicBezTo>
                  <a:pt x="1306" y="686"/>
                  <a:pt x="1302" y="678"/>
                  <a:pt x="1298" y="675"/>
                </a:cubicBezTo>
                <a:cubicBezTo>
                  <a:pt x="1294" y="672"/>
                  <a:pt x="1292" y="673"/>
                  <a:pt x="1288" y="672"/>
                </a:cubicBezTo>
                <a:cubicBezTo>
                  <a:pt x="1283" y="670"/>
                  <a:pt x="1285" y="671"/>
                  <a:pt x="1282" y="668"/>
                </a:cubicBezTo>
                <a:cubicBezTo>
                  <a:pt x="1279" y="663"/>
                  <a:pt x="1280" y="664"/>
                  <a:pt x="1276" y="662"/>
                </a:cubicBezTo>
                <a:cubicBezTo>
                  <a:pt x="1271" y="660"/>
                  <a:pt x="1261" y="658"/>
                  <a:pt x="1263" y="650"/>
                </a:cubicBezTo>
                <a:cubicBezTo>
                  <a:pt x="1267" y="650"/>
                  <a:pt x="1276" y="650"/>
                  <a:pt x="1277" y="644"/>
                </a:cubicBezTo>
                <a:cubicBezTo>
                  <a:pt x="1278" y="637"/>
                  <a:pt x="1268" y="637"/>
                  <a:pt x="1263" y="635"/>
                </a:cubicBezTo>
                <a:cubicBezTo>
                  <a:pt x="1264" y="632"/>
                  <a:pt x="1265" y="621"/>
                  <a:pt x="1258" y="623"/>
                </a:cubicBezTo>
                <a:cubicBezTo>
                  <a:pt x="1255" y="624"/>
                  <a:pt x="1256" y="633"/>
                  <a:pt x="1252" y="635"/>
                </a:cubicBezTo>
                <a:cubicBezTo>
                  <a:pt x="1250" y="635"/>
                  <a:pt x="1250" y="633"/>
                  <a:pt x="1248" y="632"/>
                </a:cubicBezTo>
                <a:cubicBezTo>
                  <a:pt x="1239" y="629"/>
                  <a:pt x="1239" y="627"/>
                  <a:pt x="1232" y="630"/>
                </a:cubicBezTo>
                <a:cubicBezTo>
                  <a:pt x="1229" y="631"/>
                  <a:pt x="1230" y="632"/>
                  <a:pt x="1226" y="632"/>
                </a:cubicBezTo>
                <a:cubicBezTo>
                  <a:pt x="1222" y="632"/>
                  <a:pt x="1219" y="628"/>
                  <a:pt x="1215" y="629"/>
                </a:cubicBezTo>
                <a:cubicBezTo>
                  <a:pt x="1211" y="630"/>
                  <a:pt x="1213" y="633"/>
                  <a:pt x="1209" y="636"/>
                </a:cubicBezTo>
                <a:cubicBezTo>
                  <a:pt x="1206" y="638"/>
                  <a:pt x="1205" y="637"/>
                  <a:pt x="1201" y="637"/>
                </a:cubicBezTo>
                <a:cubicBezTo>
                  <a:pt x="1194" y="638"/>
                  <a:pt x="1196" y="639"/>
                  <a:pt x="1192" y="644"/>
                </a:cubicBezTo>
                <a:cubicBezTo>
                  <a:pt x="1181" y="659"/>
                  <a:pt x="1178" y="638"/>
                  <a:pt x="1164" y="645"/>
                </a:cubicBezTo>
                <a:cubicBezTo>
                  <a:pt x="1165" y="645"/>
                  <a:pt x="1165" y="645"/>
                  <a:pt x="1166" y="646"/>
                </a:cubicBezTo>
                <a:cubicBezTo>
                  <a:pt x="1159" y="642"/>
                  <a:pt x="1161" y="643"/>
                  <a:pt x="1155" y="647"/>
                </a:cubicBezTo>
                <a:cubicBezTo>
                  <a:pt x="1152" y="649"/>
                  <a:pt x="1150" y="647"/>
                  <a:pt x="1148" y="651"/>
                </a:cubicBezTo>
                <a:cubicBezTo>
                  <a:pt x="1146" y="654"/>
                  <a:pt x="1147" y="657"/>
                  <a:pt x="1146" y="660"/>
                </a:cubicBezTo>
                <a:cubicBezTo>
                  <a:pt x="1144" y="666"/>
                  <a:pt x="1138" y="662"/>
                  <a:pt x="1134" y="666"/>
                </a:cubicBezTo>
                <a:cubicBezTo>
                  <a:pt x="1129" y="670"/>
                  <a:pt x="1131" y="682"/>
                  <a:pt x="1131" y="688"/>
                </a:cubicBezTo>
                <a:cubicBezTo>
                  <a:pt x="1131" y="692"/>
                  <a:pt x="1133" y="699"/>
                  <a:pt x="1130" y="702"/>
                </a:cubicBezTo>
                <a:cubicBezTo>
                  <a:pt x="1127" y="704"/>
                  <a:pt x="1121" y="704"/>
                  <a:pt x="1118" y="706"/>
                </a:cubicBezTo>
                <a:cubicBezTo>
                  <a:pt x="1117" y="707"/>
                  <a:pt x="1116" y="709"/>
                  <a:pt x="1114" y="710"/>
                </a:cubicBezTo>
                <a:cubicBezTo>
                  <a:pt x="1112" y="711"/>
                  <a:pt x="1110" y="711"/>
                  <a:pt x="1108" y="712"/>
                </a:cubicBezTo>
                <a:cubicBezTo>
                  <a:pt x="1101" y="716"/>
                  <a:pt x="1097" y="720"/>
                  <a:pt x="1101" y="727"/>
                </a:cubicBezTo>
                <a:cubicBezTo>
                  <a:pt x="1099" y="730"/>
                  <a:pt x="1096" y="731"/>
                  <a:pt x="1094" y="735"/>
                </a:cubicBezTo>
                <a:cubicBezTo>
                  <a:pt x="1092" y="741"/>
                  <a:pt x="1095" y="745"/>
                  <a:pt x="1090" y="749"/>
                </a:cubicBezTo>
                <a:cubicBezTo>
                  <a:pt x="1087" y="751"/>
                  <a:pt x="1085" y="749"/>
                  <a:pt x="1084" y="752"/>
                </a:cubicBezTo>
                <a:cubicBezTo>
                  <a:pt x="1082" y="755"/>
                  <a:pt x="1084" y="759"/>
                  <a:pt x="1083" y="762"/>
                </a:cubicBezTo>
                <a:cubicBezTo>
                  <a:pt x="1081" y="767"/>
                  <a:pt x="1076" y="767"/>
                  <a:pt x="1077" y="775"/>
                </a:cubicBezTo>
                <a:cubicBezTo>
                  <a:pt x="1083" y="776"/>
                  <a:pt x="1087" y="787"/>
                  <a:pt x="1087" y="793"/>
                </a:cubicBezTo>
                <a:cubicBezTo>
                  <a:pt x="1087" y="800"/>
                  <a:pt x="1083" y="803"/>
                  <a:pt x="1082" y="809"/>
                </a:cubicBezTo>
                <a:cubicBezTo>
                  <a:pt x="1081" y="813"/>
                  <a:pt x="1083" y="816"/>
                  <a:pt x="1081" y="820"/>
                </a:cubicBezTo>
                <a:cubicBezTo>
                  <a:pt x="1080" y="822"/>
                  <a:pt x="1076" y="822"/>
                  <a:pt x="1075" y="824"/>
                </a:cubicBezTo>
                <a:cubicBezTo>
                  <a:pt x="1075" y="826"/>
                  <a:pt x="1079" y="832"/>
                  <a:pt x="1080" y="834"/>
                </a:cubicBezTo>
                <a:cubicBezTo>
                  <a:pt x="1083" y="847"/>
                  <a:pt x="1077" y="850"/>
                  <a:pt x="1091" y="856"/>
                </a:cubicBezTo>
                <a:cubicBezTo>
                  <a:pt x="1090" y="857"/>
                  <a:pt x="1091" y="859"/>
                  <a:pt x="1091" y="861"/>
                </a:cubicBezTo>
                <a:cubicBezTo>
                  <a:pt x="1101" y="866"/>
                  <a:pt x="1106" y="874"/>
                  <a:pt x="1107" y="886"/>
                </a:cubicBezTo>
                <a:cubicBezTo>
                  <a:pt x="1108" y="893"/>
                  <a:pt x="1107" y="892"/>
                  <a:pt x="1113" y="895"/>
                </a:cubicBezTo>
                <a:cubicBezTo>
                  <a:pt x="1120" y="897"/>
                  <a:pt x="1123" y="898"/>
                  <a:pt x="1128" y="902"/>
                </a:cubicBezTo>
                <a:cubicBezTo>
                  <a:pt x="1132" y="906"/>
                  <a:pt x="1134" y="912"/>
                  <a:pt x="1138" y="914"/>
                </a:cubicBezTo>
                <a:cubicBezTo>
                  <a:pt x="1142" y="916"/>
                  <a:pt x="1151" y="915"/>
                  <a:pt x="1155" y="913"/>
                </a:cubicBezTo>
                <a:cubicBezTo>
                  <a:pt x="1160" y="912"/>
                  <a:pt x="1163" y="909"/>
                  <a:pt x="1167" y="908"/>
                </a:cubicBezTo>
                <a:cubicBezTo>
                  <a:pt x="1172" y="907"/>
                  <a:pt x="1177" y="908"/>
                  <a:pt x="1181" y="908"/>
                </a:cubicBezTo>
                <a:cubicBezTo>
                  <a:pt x="1179" y="909"/>
                  <a:pt x="1177" y="909"/>
                  <a:pt x="1174" y="908"/>
                </a:cubicBezTo>
                <a:cubicBezTo>
                  <a:pt x="1181" y="904"/>
                  <a:pt x="1181" y="907"/>
                  <a:pt x="1187" y="908"/>
                </a:cubicBezTo>
                <a:cubicBezTo>
                  <a:pt x="1191" y="910"/>
                  <a:pt x="1197" y="909"/>
                  <a:pt x="1201" y="909"/>
                </a:cubicBezTo>
                <a:cubicBezTo>
                  <a:pt x="1212" y="908"/>
                  <a:pt x="1212" y="899"/>
                  <a:pt x="1224" y="899"/>
                </a:cubicBezTo>
                <a:cubicBezTo>
                  <a:pt x="1228" y="899"/>
                  <a:pt x="1231" y="899"/>
                  <a:pt x="1234" y="902"/>
                </a:cubicBezTo>
                <a:cubicBezTo>
                  <a:pt x="1237" y="905"/>
                  <a:pt x="1235" y="908"/>
                  <a:pt x="1237" y="912"/>
                </a:cubicBezTo>
                <a:cubicBezTo>
                  <a:pt x="1243" y="922"/>
                  <a:pt x="1246" y="911"/>
                  <a:pt x="1252" y="912"/>
                </a:cubicBezTo>
                <a:cubicBezTo>
                  <a:pt x="1256" y="913"/>
                  <a:pt x="1260" y="924"/>
                  <a:pt x="1259" y="928"/>
                </a:cubicBezTo>
                <a:cubicBezTo>
                  <a:pt x="1259" y="932"/>
                  <a:pt x="1256" y="936"/>
                  <a:pt x="1256" y="941"/>
                </a:cubicBezTo>
                <a:cubicBezTo>
                  <a:pt x="1256" y="944"/>
                  <a:pt x="1259" y="947"/>
                  <a:pt x="1259" y="951"/>
                </a:cubicBezTo>
                <a:cubicBezTo>
                  <a:pt x="1258" y="957"/>
                  <a:pt x="1253" y="966"/>
                  <a:pt x="1257" y="972"/>
                </a:cubicBezTo>
                <a:cubicBezTo>
                  <a:pt x="1265" y="983"/>
                  <a:pt x="1278" y="979"/>
                  <a:pt x="1284" y="988"/>
                </a:cubicBezTo>
                <a:cubicBezTo>
                  <a:pt x="1286" y="991"/>
                  <a:pt x="1288" y="995"/>
                  <a:pt x="1290" y="998"/>
                </a:cubicBezTo>
                <a:cubicBezTo>
                  <a:pt x="1292" y="1004"/>
                  <a:pt x="1290" y="1007"/>
                  <a:pt x="1294" y="1013"/>
                </a:cubicBezTo>
                <a:cubicBezTo>
                  <a:pt x="1299" y="1020"/>
                  <a:pt x="1303" y="1023"/>
                  <a:pt x="1303" y="1033"/>
                </a:cubicBezTo>
                <a:cubicBezTo>
                  <a:pt x="1302" y="1040"/>
                  <a:pt x="1303" y="1050"/>
                  <a:pt x="1299" y="1056"/>
                </a:cubicBezTo>
                <a:cubicBezTo>
                  <a:pt x="1297" y="1058"/>
                  <a:pt x="1295" y="1058"/>
                  <a:pt x="1294" y="1063"/>
                </a:cubicBezTo>
                <a:cubicBezTo>
                  <a:pt x="1292" y="1067"/>
                  <a:pt x="1289" y="1072"/>
                  <a:pt x="1288" y="1076"/>
                </a:cubicBezTo>
                <a:cubicBezTo>
                  <a:pt x="1287" y="1081"/>
                  <a:pt x="1291" y="1084"/>
                  <a:pt x="1290" y="1090"/>
                </a:cubicBezTo>
                <a:cubicBezTo>
                  <a:pt x="1290" y="1093"/>
                  <a:pt x="1288" y="1094"/>
                  <a:pt x="1288" y="1097"/>
                </a:cubicBezTo>
                <a:cubicBezTo>
                  <a:pt x="1288" y="1110"/>
                  <a:pt x="1304" y="1115"/>
                  <a:pt x="1304" y="1128"/>
                </a:cubicBezTo>
                <a:cubicBezTo>
                  <a:pt x="1304" y="1139"/>
                  <a:pt x="1303" y="1152"/>
                  <a:pt x="1309" y="1162"/>
                </a:cubicBezTo>
                <a:cubicBezTo>
                  <a:pt x="1312" y="1168"/>
                  <a:pt x="1314" y="1169"/>
                  <a:pt x="1315" y="1175"/>
                </a:cubicBezTo>
                <a:cubicBezTo>
                  <a:pt x="1316" y="1179"/>
                  <a:pt x="1315" y="1184"/>
                  <a:pt x="1317" y="1188"/>
                </a:cubicBezTo>
                <a:cubicBezTo>
                  <a:pt x="1318" y="1190"/>
                  <a:pt x="1322" y="1193"/>
                  <a:pt x="1323" y="1195"/>
                </a:cubicBezTo>
                <a:cubicBezTo>
                  <a:pt x="1328" y="1202"/>
                  <a:pt x="1337" y="1211"/>
                  <a:pt x="1338" y="1220"/>
                </a:cubicBezTo>
                <a:cubicBezTo>
                  <a:pt x="1339" y="1229"/>
                  <a:pt x="1334" y="1238"/>
                  <a:pt x="1335" y="1248"/>
                </a:cubicBezTo>
                <a:cubicBezTo>
                  <a:pt x="1344" y="1251"/>
                  <a:pt x="1348" y="1256"/>
                  <a:pt x="1358" y="1252"/>
                </a:cubicBezTo>
                <a:cubicBezTo>
                  <a:pt x="1363" y="1251"/>
                  <a:pt x="1368" y="1245"/>
                  <a:pt x="1372" y="1245"/>
                </a:cubicBezTo>
                <a:cubicBezTo>
                  <a:pt x="1376" y="1244"/>
                  <a:pt x="1377" y="1247"/>
                  <a:pt x="1380" y="1247"/>
                </a:cubicBezTo>
                <a:cubicBezTo>
                  <a:pt x="1382" y="1248"/>
                  <a:pt x="1385" y="1247"/>
                  <a:pt x="1387" y="1247"/>
                </a:cubicBezTo>
                <a:cubicBezTo>
                  <a:pt x="1393" y="1249"/>
                  <a:pt x="1395" y="1256"/>
                  <a:pt x="1400" y="1251"/>
                </a:cubicBezTo>
                <a:cubicBezTo>
                  <a:pt x="1406" y="1247"/>
                  <a:pt x="1405" y="1236"/>
                  <a:pt x="1409" y="1231"/>
                </a:cubicBezTo>
                <a:cubicBezTo>
                  <a:pt x="1412" y="1228"/>
                  <a:pt x="1414" y="1228"/>
                  <a:pt x="1417" y="1225"/>
                </a:cubicBezTo>
                <a:cubicBezTo>
                  <a:pt x="1419" y="1223"/>
                  <a:pt x="1419" y="1220"/>
                  <a:pt x="1420" y="1218"/>
                </a:cubicBezTo>
                <a:cubicBezTo>
                  <a:pt x="1422" y="1216"/>
                  <a:pt x="1425" y="1215"/>
                  <a:pt x="1426" y="1213"/>
                </a:cubicBezTo>
                <a:cubicBezTo>
                  <a:pt x="1427" y="1211"/>
                  <a:pt x="1426" y="1206"/>
                  <a:pt x="1427" y="1203"/>
                </a:cubicBezTo>
                <a:cubicBezTo>
                  <a:pt x="1428" y="1201"/>
                  <a:pt x="1431" y="1200"/>
                  <a:pt x="1432" y="1198"/>
                </a:cubicBezTo>
                <a:cubicBezTo>
                  <a:pt x="1433" y="1194"/>
                  <a:pt x="1434" y="1187"/>
                  <a:pt x="1431" y="1183"/>
                </a:cubicBezTo>
                <a:cubicBezTo>
                  <a:pt x="1441" y="1188"/>
                  <a:pt x="1441" y="1177"/>
                  <a:pt x="1439" y="1172"/>
                </a:cubicBezTo>
                <a:cubicBezTo>
                  <a:pt x="1436" y="1167"/>
                  <a:pt x="1432" y="1168"/>
                  <a:pt x="1438" y="1165"/>
                </a:cubicBezTo>
                <a:cubicBezTo>
                  <a:pt x="1444" y="1160"/>
                  <a:pt x="1454" y="1162"/>
                  <a:pt x="1459" y="1154"/>
                </a:cubicBezTo>
                <a:cubicBezTo>
                  <a:pt x="1461" y="1150"/>
                  <a:pt x="1459" y="1144"/>
                  <a:pt x="1459" y="1139"/>
                </a:cubicBezTo>
                <a:cubicBezTo>
                  <a:pt x="1458" y="1138"/>
                  <a:pt x="1457" y="1135"/>
                  <a:pt x="1457" y="1134"/>
                </a:cubicBezTo>
                <a:cubicBezTo>
                  <a:pt x="1456" y="1132"/>
                  <a:pt x="1460" y="1131"/>
                  <a:pt x="1460" y="1129"/>
                </a:cubicBezTo>
                <a:cubicBezTo>
                  <a:pt x="1459" y="1127"/>
                  <a:pt x="1455" y="1126"/>
                  <a:pt x="1454" y="1124"/>
                </a:cubicBezTo>
                <a:cubicBezTo>
                  <a:pt x="1450" y="1118"/>
                  <a:pt x="1454" y="1113"/>
                  <a:pt x="1459" y="1109"/>
                </a:cubicBezTo>
                <a:cubicBezTo>
                  <a:pt x="1465" y="1104"/>
                  <a:pt x="1472" y="1095"/>
                  <a:pt x="1479" y="1092"/>
                </a:cubicBezTo>
                <a:cubicBezTo>
                  <a:pt x="1483" y="1090"/>
                  <a:pt x="1484" y="1092"/>
                  <a:pt x="1487" y="1088"/>
                </a:cubicBezTo>
                <a:cubicBezTo>
                  <a:pt x="1490" y="1085"/>
                  <a:pt x="1490" y="1082"/>
                  <a:pt x="1493" y="1078"/>
                </a:cubicBezTo>
                <a:cubicBezTo>
                  <a:pt x="1495" y="1077"/>
                  <a:pt x="1498" y="1075"/>
                  <a:pt x="1499" y="1073"/>
                </a:cubicBezTo>
                <a:cubicBezTo>
                  <a:pt x="1495" y="1068"/>
                  <a:pt x="1490" y="1062"/>
                  <a:pt x="1491" y="1054"/>
                </a:cubicBezTo>
                <a:cubicBezTo>
                  <a:pt x="1491" y="1051"/>
                  <a:pt x="1493" y="1048"/>
                  <a:pt x="1493" y="1044"/>
                </a:cubicBezTo>
                <a:cubicBezTo>
                  <a:pt x="1492" y="1039"/>
                  <a:pt x="1489" y="1036"/>
                  <a:pt x="1487" y="1031"/>
                </a:cubicBezTo>
                <a:cubicBezTo>
                  <a:pt x="1484" y="1023"/>
                  <a:pt x="1485" y="1018"/>
                  <a:pt x="1485" y="1010"/>
                </a:cubicBezTo>
                <a:cubicBezTo>
                  <a:pt x="1485" y="1002"/>
                  <a:pt x="1480" y="1002"/>
                  <a:pt x="1485" y="994"/>
                </a:cubicBezTo>
                <a:cubicBezTo>
                  <a:pt x="1487" y="990"/>
                  <a:pt x="1488" y="990"/>
                  <a:pt x="1488" y="985"/>
                </a:cubicBezTo>
                <a:cubicBezTo>
                  <a:pt x="1488" y="980"/>
                  <a:pt x="1482" y="973"/>
                  <a:pt x="1486" y="969"/>
                </a:cubicBezTo>
                <a:cubicBezTo>
                  <a:pt x="1489" y="966"/>
                  <a:pt x="1494" y="966"/>
                  <a:pt x="1497" y="963"/>
                </a:cubicBezTo>
                <a:cubicBezTo>
                  <a:pt x="1499" y="961"/>
                  <a:pt x="1499" y="958"/>
                  <a:pt x="1501" y="956"/>
                </a:cubicBezTo>
                <a:cubicBezTo>
                  <a:pt x="1503" y="953"/>
                  <a:pt x="1504" y="951"/>
                  <a:pt x="1507" y="949"/>
                </a:cubicBezTo>
                <a:cubicBezTo>
                  <a:pt x="1507" y="948"/>
                  <a:pt x="1509" y="949"/>
                  <a:pt x="1510" y="948"/>
                </a:cubicBezTo>
                <a:cubicBezTo>
                  <a:pt x="1511" y="947"/>
                  <a:pt x="1510" y="944"/>
                  <a:pt x="1511" y="943"/>
                </a:cubicBezTo>
                <a:cubicBezTo>
                  <a:pt x="1514" y="939"/>
                  <a:pt x="1520" y="938"/>
                  <a:pt x="1523" y="934"/>
                </a:cubicBezTo>
                <a:cubicBezTo>
                  <a:pt x="1524" y="933"/>
                  <a:pt x="1524" y="930"/>
                  <a:pt x="1525" y="929"/>
                </a:cubicBezTo>
                <a:cubicBezTo>
                  <a:pt x="1526" y="928"/>
                  <a:pt x="1529" y="926"/>
                  <a:pt x="1531" y="925"/>
                </a:cubicBezTo>
                <a:cubicBezTo>
                  <a:pt x="1533" y="924"/>
                  <a:pt x="1537" y="924"/>
                  <a:pt x="1539" y="922"/>
                </a:cubicBezTo>
                <a:cubicBezTo>
                  <a:pt x="1542" y="918"/>
                  <a:pt x="1542" y="912"/>
                  <a:pt x="1544" y="908"/>
                </a:cubicBezTo>
                <a:cubicBezTo>
                  <a:pt x="1546" y="901"/>
                  <a:pt x="1553" y="899"/>
                  <a:pt x="1555" y="893"/>
                </a:cubicBezTo>
                <a:cubicBezTo>
                  <a:pt x="1556" y="890"/>
                  <a:pt x="1554" y="887"/>
                  <a:pt x="1555" y="884"/>
                </a:cubicBezTo>
                <a:cubicBezTo>
                  <a:pt x="1556" y="881"/>
                  <a:pt x="1559" y="879"/>
                  <a:pt x="1560" y="877"/>
                </a:cubicBezTo>
                <a:cubicBezTo>
                  <a:pt x="1563" y="872"/>
                  <a:pt x="1561" y="862"/>
                  <a:pt x="1566" y="861"/>
                </a:cubicBezTo>
                <a:cubicBezTo>
                  <a:pt x="1563" y="854"/>
                  <a:pt x="1571" y="840"/>
                  <a:pt x="1558" y="847"/>
                </a:cubicBezTo>
                <a:cubicBezTo>
                  <a:pt x="1552" y="850"/>
                  <a:pt x="1550" y="851"/>
                  <a:pt x="1543" y="851"/>
                </a:cubicBezTo>
                <a:cubicBezTo>
                  <a:pt x="1538" y="851"/>
                  <a:pt x="1534" y="851"/>
                  <a:pt x="1533" y="857"/>
                </a:cubicBezTo>
                <a:cubicBezTo>
                  <a:pt x="1525" y="857"/>
                  <a:pt x="1514" y="858"/>
                  <a:pt x="1510" y="852"/>
                </a:cubicBezTo>
                <a:cubicBezTo>
                  <a:pt x="1509" y="851"/>
                  <a:pt x="1509" y="847"/>
                  <a:pt x="1508" y="845"/>
                </a:cubicBezTo>
                <a:cubicBezTo>
                  <a:pt x="1508" y="845"/>
                  <a:pt x="1506" y="842"/>
                  <a:pt x="1506" y="842"/>
                </a:cubicBezTo>
                <a:cubicBezTo>
                  <a:pt x="1505" y="840"/>
                  <a:pt x="1504" y="839"/>
                  <a:pt x="1503" y="837"/>
                </a:cubicBezTo>
                <a:cubicBezTo>
                  <a:pt x="1502" y="836"/>
                  <a:pt x="1500" y="836"/>
                  <a:pt x="1499" y="835"/>
                </a:cubicBezTo>
                <a:cubicBezTo>
                  <a:pt x="1496" y="831"/>
                  <a:pt x="1499" y="824"/>
                  <a:pt x="1495" y="821"/>
                </a:cubicBezTo>
                <a:cubicBezTo>
                  <a:pt x="1490" y="816"/>
                  <a:pt x="1483" y="820"/>
                  <a:pt x="1480" y="814"/>
                </a:cubicBezTo>
                <a:cubicBezTo>
                  <a:pt x="1479" y="810"/>
                  <a:pt x="1479" y="807"/>
                  <a:pt x="1477" y="803"/>
                </a:cubicBezTo>
                <a:cubicBezTo>
                  <a:pt x="1476" y="802"/>
                  <a:pt x="1475" y="802"/>
                  <a:pt x="1474" y="799"/>
                </a:cubicBezTo>
                <a:cubicBezTo>
                  <a:pt x="1473" y="798"/>
                  <a:pt x="1474" y="795"/>
                  <a:pt x="1473" y="793"/>
                </a:cubicBezTo>
                <a:cubicBezTo>
                  <a:pt x="1471" y="793"/>
                  <a:pt x="1469" y="794"/>
                  <a:pt x="1467" y="793"/>
                </a:cubicBezTo>
                <a:cubicBezTo>
                  <a:pt x="1465" y="786"/>
                  <a:pt x="1460" y="775"/>
                  <a:pt x="1465" y="768"/>
                </a:cubicBezTo>
                <a:cubicBezTo>
                  <a:pt x="1461" y="764"/>
                  <a:pt x="1459" y="760"/>
                  <a:pt x="1456" y="756"/>
                </a:cubicBezTo>
                <a:cubicBezTo>
                  <a:pt x="1452" y="751"/>
                  <a:pt x="1453" y="751"/>
                  <a:pt x="1452" y="746"/>
                </a:cubicBezTo>
                <a:cubicBezTo>
                  <a:pt x="1450" y="737"/>
                  <a:pt x="1441" y="730"/>
                  <a:pt x="1439" y="722"/>
                </a:cubicBezTo>
                <a:cubicBezTo>
                  <a:pt x="1438" y="718"/>
                  <a:pt x="1439" y="714"/>
                  <a:pt x="1437" y="710"/>
                </a:cubicBezTo>
                <a:cubicBezTo>
                  <a:pt x="1436" y="706"/>
                  <a:pt x="1431" y="702"/>
                  <a:pt x="1430" y="697"/>
                </a:cubicBezTo>
                <a:cubicBezTo>
                  <a:pt x="1429" y="693"/>
                  <a:pt x="1430" y="691"/>
                  <a:pt x="1434" y="693"/>
                </a:cubicBezTo>
                <a:cubicBezTo>
                  <a:pt x="1438" y="696"/>
                  <a:pt x="1438" y="706"/>
                  <a:pt x="1442" y="709"/>
                </a:cubicBezTo>
                <a:cubicBezTo>
                  <a:pt x="1445" y="704"/>
                  <a:pt x="1442" y="697"/>
                  <a:pt x="1446" y="692"/>
                </a:cubicBezTo>
                <a:cubicBezTo>
                  <a:pt x="1452" y="696"/>
                  <a:pt x="1447" y="702"/>
                  <a:pt x="1448" y="707"/>
                </a:cubicBezTo>
                <a:cubicBezTo>
                  <a:pt x="1450" y="707"/>
                  <a:pt x="1452" y="708"/>
                  <a:pt x="1453" y="707"/>
                </a:cubicBezTo>
                <a:cubicBezTo>
                  <a:pt x="1454" y="713"/>
                  <a:pt x="1453" y="718"/>
                  <a:pt x="1456" y="723"/>
                </a:cubicBezTo>
                <a:cubicBezTo>
                  <a:pt x="1458" y="727"/>
                  <a:pt x="1462" y="730"/>
                  <a:pt x="1463" y="735"/>
                </a:cubicBezTo>
                <a:cubicBezTo>
                  <a:pt x="1464" y="738"/>
                  <a:pt x="1465" y="742"/>
                  <a:pt x="1466" y="744"/>
                </a:cubicBezTo>
                <a:cubicBezTo>
                  <a:pt x="1468" y="745"/>
                  <a:pt x="1471" y="745"/>
                  <a:pt x="1473" y="746"/>
                </a:cubicBezTo>
                <a:cubicBezTo>
                  <a:pt x="1479" y="751"/>
                  <a:pt x="1477" y="761"/>
                  <a:pt x="1479" y="767"/>
                </a:cubicBezTo>
                <a:cubicBezTo>
                  <a:pt x="1480" y="770"/>
                  <a:pt x="1481" y="778"/>
                  <a:pt x="1483" y="779"/>
                </a:cubicBezTo>
                <a:cubicBezTo>
                  <a:pt x="1486" y="781"/>
                  <a:pt x="1490" y="781"/>
                  <a:pt x="1493" y="783"/>
                </a:cubicBezTo>
                <a:cubicBezTo>
                  <a:pt x="1492" y="791"/>
                  <a:pt x="1498" y="793"/>
                  <a:pt x="1500" y="800"/>
                </a:cubicBezTo>
                <a:cubicBezTo>
                  <a:pt x="1502" y="808"/>
                  <a:pt x="1500" y="813"/>
                  <a:pt x="1504" y="820"/>
                </a:cubicBezTo>
                <a:cubicBezTo>
                  <a:pt x="1507" y="826"/>
                  <a:pt x="1509" y="839"/>
                  <a:pt x="1516" y="839"/>
                </a:cubicBezTo>
                <a:cubicBezTo>
                  <a:pt x="1519" y="839"/>
                  <a:pt x="1521" y="836"/>
                  <a:pt x="1524" y="835"/>
                </a:cubicBezTo>
                <a:cubicBezTo>
                  <a:pt x="1525" y="835"/>
                  <a:pt x="1526" y="837"/>
                  <a:pt x="1527" y="837"/>
                </a:cubicBezTo>
                <a:cubicBezTo>
                  <a:pt x="1530" y="837"/>
                  <a:pt x="1532" y="834"/>
                  <a:pt x="1535" y="832"/>
                </a:cubicBezTo>
                <a:cubicBezTo>
                  <a:pt x="1541" y="829"/>
                  <a:pt x="1546" y="831"/>
                  <a:pt x="1551" y="824"/>
                </a:cubicBezTo>
                <a:cubicBezTo>
                  <a:pt x="1552" y="822"/>
                  <a:pt x="1553" y="819"/>
                  <a:pt x="1555" y="817"/>
                </a:cubicBezTo>
                <a:cubicBezTo>
                  <a:pt x="1558" y="815"/>
                  <a:pt x="1562" y="815"/>
                  <a:pt x="1566" y="814"/>
                </a:cubicBezTo>
                <a:cubicBezTo>
                  <a:pt x="1570" y="813"/>
                  <a:pt x="1570" y="812"/>
                  <a:pt x="1572" y="810"/>
                </a:cubicBezTo>
                <a:cubicBezTo>
                  <a:pt x="1575" y="807"/>
                  <a:pt x="1575" y="807"/>
                  <a:pt x="1578" y="805"/>
                </a:cubicBezTo>
                <a:cubicBezTo>
                  <a:pt x="1584" y="802"/>
                  <a:pt x="1587" y="802"/>
                  <a:pt x="1593" y="802"/>
                </a:cubicBezTo>
                <a:cubicBezTo>
                  <a:pt x="1593" y="793"/>
                  <a:pt x="1597" y="795"/>
                  <a:pt x="1603" y="795"/>
                </a:cubicBezTo>
                <a:cubicBezTo>
                  <a:pt x="1603" y="790"/>
                  <a:pt x="1604" y="788"/>
                  <a:pt x="1607" y="785"/>
                </a:cubicBezTo>
                <a:cubicBezTo>
                  <a:pt x="1608" y="784"/>
                  <a:pt x="1610" y="784"/>
                  <a:pt x="1611" y="782"/>
                </a:cubicBezTo>
                <a:cubicBezTo>
                  <a:pt x="1612" y="781"/>
                  <a:pt x="1611" y="777"/>
                  <a:pt x="1612" y="777"/>
                </a:cubicBezTo>
                <a:cubicBezTo>
                  <a:pt x="1615" y="786"/>
                  <a:pt x="1623" y="765"/>
                  <a:pt x="1624" y="762"/>
                </a:cubicBezTo>
                <a:cubicBezTo>
                  <a:pt x="1627" y="758"/>
                  <a:pt x="1628" y="759"/>
                  <a:pt x="1627" y="754"/>
                </a:cubicBezTo>
                <a:cubicBezTo>
                  <a:pt x="1626" y="749"/>
                  <a:pt x="1622" y="748"/>
                  <a:pt x="1618" y="747"/>
                </a:cubicBezTo>
                <a:cubicBezTo>
                  <a:pt x="1612" y="745"/>
                  <a:pt x="1606" y="740"/>
                  <a:pt x="1603" y="735"/>
                </a:cubicBezTo>
                <a:cubicBezTo>
                  <a:pt x="1602" y="732"/>
                  <a:pt x="1602" y="722"/>
                  <a:pt x="1601" y="721"/>
                </a:cubicBezTo>
                <a:cubicBezTo>
                  <a:pt x="1599" y="720"/>
                  <a:pt x="1594" y="729"/>
                  <a:pt x="1590" y="730"/>
                </a:cubicBezTo>
                <a:cubicBezTo>
                  <a:pt x="1589" y="733"/>
                  <a:pt x="1592" y="737"/>
                  <a:pt x="1589" y="739"/>
                </a:cubicBezTo>
                <a:cubicBezTo>
                  <a:pt x="1587" y="741"/>
                  <a:pt x="1580" y="740"/>
                  <a:pt x="1577" y="739"/>
                </a:cubicBezTo>
                <a:cubicBezTo>
                  <a:pt x="1569" y="737"/>
                  <a:pt x="1570" y="733"/>
                  <a:pt x="1567" y="726"/>
                </a:cubicBezTo>
                <a:cubicBezTo>
                  <a:pt x="1562" y="725"/>
                  <a:pt x="1562" y="730"/>
                  <a:pt x="1562" y="734"/>
                </a:cubicBezTo>
                <a:cubicBezTo>
                  <a:pt x="1556" y="727"/>
                  <a:pt x="1557" y="713"/>
                  <a:pt x="1550" y="708"/>
                </a:cubicBezTo>
                <a:cubicBezTo>
                  <a:pt x="1546" y="705"/>
                  <a:pt x="1543" y="708"/>
                  <a:pt x="1541" y="701"/>
                </a:cubicBezTo>
                <a:cubicBezTo>
                  <a:pt x="1540" y="697"/>
                  <a:pt x="1543" y="693"/>
                  <a:pt x="1540" y="690"/>
                </a:cubicBezTo>
                <a:cubicBezTo>
                  <a:pt x="1547" y="688"/>
                  <a:pt x="1550" y="687"/>
                  <a:pt x="1556" y="689"/>
                </a:cubicBezTo>
                <a:cubicBezTo>
                  <a:pt x="1560" y="691"/>
                  <a:pt x="1562" y="696"/>
                  <a:pt x="1565" y="700"/>
                </a:cubicBezTo>
                <a:cubicBezTo>
                  <a:pt x="1566" y="701"/>
                  <a:pt x="1566" y="704"/>
                  <a:pt x="1568" y="705"/>
                </a:cubicBezTo>
                <a:cubicBezTo>
                  <a:pt x="1569" y="706"/>
                  <a:pt x="1572" y="706"/>
                  <a:pt x="1573" y="707"/>
                </a:cubicBezTo>
                <a:cubicBezTo>
                  <a:pt x="1578" y="712"/>
                  <a:pt x="1578" y="716"/>
                  <a:pt x="1585" y="720"/>
                </a:cubicBezTo>
                <a:cubicBezTo>
                  <a:pt x="1589" y="722"/>
                  <a:pt x="1591" y="724"/>
                  <a:pt x="1595" y="722"/>
                </a:cubicBezTo>
                <a:cubicBezTo>
                  <a:pt x="1597" y="721"/>
                  <a:pt x="1597" y="717"/>
                  <a:pt x="1600" y="716"/>
                </a:cubicBezTo>
                <a:cubicBezTo>
                  <a:pt x="1608" y="714"/>
                  <a:pt x="1605" y="723"/>
                  <a:pt x="1607" y="726"/>
                </a:cubicBezTo>
                <a:cubicBezTo>
                  <a:pt x="1610" y="732"/>
                  <a:pt x="1614" y="727"/>
                  <a:pt x="1619" y="728"/>
                </a:cubicBezTo>
                <a:cubicBezTo>
                  <a:pt x="1628" y="730"/>
                  <a:pt x="1637" y="732"/>
                  <a:pt x="1646" y="731"/>
                </a:cubicBezTo>
                <a:cubicBezTo>
                  <a:pt x="1652" y="731"/>
                  <a:pt x="1661" y="726"/>
                  <a:pt x="1666" y="727"/>
                </a:cubicBezTo>
                <a:cubicBezTo>
                  <a:pt x="1669" y="727"/>
                  <a:pt x="1667" y="729"/>
                  <a:pt x="1670" y="731"/>
                </a:cubicBezTo>
                <a:cubicBezTo>
                  <a:pt x="1671" y="732"/>
                  <a:pt x="1674" y="731"/>
                  <a:pt x="1675" y="732"/>
                </a:cubicBezTo>
                <a:cubicBezTo>
                  <a:pt x="1681" y="735"/>
                  <a:pt x="1678" y="737"/>
                  <a:pt x="1681" y="741"/>
                </a:cubicBezTo>
                <a:cubicBezTo>
                  <a:pt x="1685" y="745"/>
                  <a:pt x="1685" y="741"/>
                  <a:pt x="1689" y="741"/>
                </a:cubicBezTo>
                <a:cubicBezTo>
                  <a:pt x="1688" y="747"/>
                  <a:pt x="1693" y="747"/>
                  <a:pt x="1697" y="751"/>
                </a:cubicBezTo>
                <a:cubicBezTo>
                  <a:pt x="1699" y="753"/>
                  <a:pt x="1698" y="755"/>
                  <a:pt x="1699" y="759"/>
                </a:cubicBezTo>
                <a:cubicBezTo>
                  <a:pt x="1701" y="766"/>
                  <a:pt x="1706" y="769"/>
                  <a:pt x="1714" y="768"/>
                </a:cubicBezTo>
                <a:cubicBezTo>
                  <a:pt x="1714" y="764"/>
                  <a:pt x="1711" y="747"/>
                  <a:pt x="1720" y="753"/>
                </a:cubicBezTo>
                <a:cubicBezTo>
                  <a:pt x="1719" y="757"/>
                  <a:pt x="1722" y="761"/>
                  <a:pt x="1721" y="765"/>
                </a:cubicBezTo>
                <a:cubicBezTo>
                  <a:pt x="1720" y="768"/>
                  <a:pt x="1717" y="770"/>
                  <a:pt x="1718" y="775"/>
                </a:cubicBezTo>
                <a:cubicBezTo>
                  <a:pt x="1718" y="778"/>
                  <a:pt x="1721" y="781"/>
                  <a:pt x="1722" y="784"/>
                </a:cubicBezTo>
                <a:cubicBezTo>
                  <a:pt x="1724" y="791"/>
                  <a:pt x="1720" y="798"/>
                  <a:pt x="1722" y="805"/>
                </a:cubicBezTo>
                <a:cubicBezTo>
                  <a:pt x="1723" y="809"/>
                  <a:pt x="1727" y="811"/>
                  <a:pt x="1729" y="816"/>
                </a:cubicBezTo>
                <a:cubicBezTo>
                  <a:pt x="1731" y="819"/>
                  <a:pt x="1730" y="824"/>
                  <a:pt x="1733" y="827"/>
                </a:cubicBezTo>
                <a:cubicBezTo>
                  <a:pt x="1734" y="829"/>
                  <a:pt x="1737" y="830"/>
                  <a:pt x="1739" y="832"/>
                </a:cubicBezTo>
                <a:cubicBezTo>
                  <a:pt x="1741" y="837"/>
                  <a:pt x="1737" y="843"/>
                  <a:pt x="1741" y="849"/>
                </a:cubicBezTo>
                <a:cubicBezTo>
                  <a:pt x="1743" y="851"/>
                  <a:pt x="1746" y="852"/>
                  <a:pt x="1746" y="855"/>
                </a:cubicBezTo>
                <a:cubicBezTo>
                  <a:pt x="1747" y="857"/>
                  <a:pt x="1745" y="861"/>
                  <a:pt x="1747" y="863"/>
                </a:cubicBezTo>
                <a:cubicBezTo>
                  <a:pt x="1748" y="865"/>
                  <a:pt x="1751" y="864"/>
                  <a:pt x="1753" y="866"/>
                </a:cubicBezTo>
                <a:cubicBezTo>
                  <a:pt x="1754" y="868"/>
                  <a:pt x="1753" y="873"/>
                  <a:pt x="1753" y="875"/>
                </a:cubicBezTo>
                <a:cubicBezTo>
                  <a:pt x="1757" y="874"/>
                  <a:pt x="1758" y="870"/>
                  <a:pt x="1762" y="868"/>
                </a:cubicBezTo>
                <a:cubicBezTo>
                  <a:pt x="1764" y="866"/>
                  <a:pt x="1767" y="865"/>
                  <a:pt x="1769" y="863"/>
                </a:cubicBezTo>
                <a:cubicBezTo>
                  <a:pt x="1775" y="859"/>
                  <a:pt x="1771" y="860"/>
                  <a:pt x="1771" y="856"/>
                </a:cubicBezTo>
                <a:cubicBezTo>
                  <a:pt x="1772" y="852"/>
                  <a:pt x="1775" y="850"/>
                  <a:pt x="1776" y="847"/>
                </a:cubicBezTo>
                <a:cubicBezTo>
                  <a:pt x="1776" y="845"/>
                  <a:pt x="1774" y="840"/>
                  <a:pt x="1773" y="838"/>
                </a:cubicBezTo>
                <a:cubicBezTo>
                  <a:pt x="1773" y="837"/>
                  <a:pt x="1771" y="838"/>
                  <a:pt x="1771" y="836"/>
                </a:cubicBezTo>
                <a:cubicBezTo>
                  <a:pt x="1771" y="835"/>
                  <a:pt x="1773" y="834"/>
                  <a:pt x="1773" y="833"/>
                </a:cubicBezTo>
                <a:cubicBezTo>
                  <a:pt x="1774" y="829"/>
                  <a:pt x="1775" y="827"/>
                  <a:pt x="1774" y="822"/>
                </a:cubicBezTo>
                <a:cubicBezTo>
                  <a:pt x="1774" y="819"/>
                  <a:pt x="1773" y="816"/>
                  <a:pt x="1774" y="813"/>
                </a:cubicBezTo>
                <a:cubicBezTo>
                  <a:pt x="1783" y="819"/>
                  <a:pt x="1785" y="805"/>
                  <a:pt x="1787" y="800"/>
                </a:cubicBezTo>
                <a:cubicBezTo>
                  <a:pt x="1790" y="801"/>
                  <a:pt x="1794" y="797"/>
                  <a:pt x="1796" y="795"/>
                </a:cubicBezTo>
                <a:cubicBezTo>
                  <a:pt x="1797" y="795"/>
                  <a:pt x="1797" y="792"/>
                  <a:pt x="1798" y="791"/>
                </a:cubicBezTo>
                <a:cubicBezTo>
                  <a:pt x="1800" y="790"/>
                  <a:pt x="1802" y="791"/>
                  <a:pt x="1803" y="789"/>
                </a:cubicBezTo>
                <a:cubicBezTo>
                  <a:pt x="1804" y="789"/>
                  <a:pt x="1804" y="786"/>
                  <a:pt x="1805" y="785"/>
                </a:cubicBezTo>
                <a:cubicBezTo>
                  <a:pt x="1806" y="783"/>
                  <a:pt x="1808" y="784"/>
                  <a:pt x="1810" y="783"/>
                </a:cubicBezTo>
                <a:cubicBezTo>
                  <a:pt x="1813" y="780"/>
                  <a:pt x="1812" y="778"/>
                  <a:pt x="1812" y="774"/>
                </a:cubicBezTo>
                <a:cubicBezTo>
                  <a:pt x="1816" y="774"/>
                  <a:pt x="1822" y="772"/>
                  <a:pt x="1825" y="769"/>
                </a:cubicBezTo>
                <a:cubicBezTo>
                  <a:pt x="1823" y="766"/>
                  <a:pt x="1827" y="759"/>
                  <a:pt x="1831" y="757"/>
                </a:cubicBezTo>
                <a:cubicBezTo>
                  <a:pt x="1836" y="754"/>
                  <a:pt x="1836" y="762"/>
                  <a:pt x="1842" y="762"/>
                </a:cubicBezTo>
                <a:cubicBezTo>
                  <a:pt x="1843" y="757"/>
                  <a:pt x="1849" y="746"/>
                  <a:pt x="1854" y="748"/>
                </a:cubicBezTo>
                <a:cubicBezTo>
                  <a:pt x="1857" y="750"/>
                  <a:pt x="1858" y="756"/>
                  <a:pt x="1858" y="759"/>
                </a:cubicBezTo>
                <a:cubicBezTo>
                  <a:pt x="1862" y="761"/>
                  <a:pt x="1861" y="767"/>
                  <a:pt x="1864" y="769"/>
                </a:cubicBezTo>
                <a:cubicBezTo>
                  <a:pt x="1866" y="770"/>
                  <a:pt x="1869" y="768"/>
                  <a:pt x="1871" y="770"/>
                </a:cubicBezTo>
                <a:cubicBezTo>
                  <a:pt x="1872" y="771"/>
                  <a:pt x="1870" y="773"/>
                  <a:pt x="1871" y="774"/>
                </a:cubicBezTo>
                <a:cubicBezTo>
                  <a:pt x="1875" y="780"/>
                  <a:pt x="1876" y="783"/>
                  <a:pt x="1877" y="790"/>
                </a:cubicBezTo>
                <a:cubicBezTo>
                  <a:pt x="1877" y="793"/>
                  <a:pt x="1877" y="794"/>
                  <a:pt x="1877" y="797"/>
                </a:cubicBezTo>
                <a:cubicBezTo>
                  <a:pt x="1877" y="800"/>
                  <a:pt x="1873" y="804"/>
                  <a:pt x="1876" y="807"/>
                </a:cubicBezTo>
                <a:cubicBezTo>
                  <a:pt x="1883" y="814"/>
                  <a:pt x="1886" y="802"/>
                  <a:pt x="1889" y="801"/>
                </a:cubicBezTo>
                <a:cubicBezTo>
                  <a:pt x="1897" y="797"/>
                  <a:pt x="1896" y="808"/>
                  <a:pt x="1897" y="812"/>
                </a:cubicBezTo>
                <a:cubicBezTo>
                  <a:pt x="1899" y="814"/>
                  <a:pt x="1901" y="814"/>
                  <a:pt x="1902" y="817"/>
                </a:cubicBezTo>
                <a:cubicBezTo>
                  <a:pt x="1902" y="818"/>
                  <a:pt x="1901" y="821"/>
                  <a:pt x="1901" y="822"/>
                </a:cubicBezTo>
                <a:cubicBezTo>
                  <a:pt x="1902" y="826"/>
                  <a:pt x="1905" y="826"/>
                  <a:pt x="1907" y="829"/>
                </a:cubicBezTo>
                <a:cubicBezTo>
                  <a:pt x="1910" y="835"/>
                  <a:pt x="1906" y="842"/>
                  <a:pt x="1905" y="847"/>
                </a:cubicBezTo>
                <a:cubicBezTo>
                  <a:pt x="1905" y="849"/>
                  <a:pt x="1903" y="848"/>
                  <a:pt x="1903" y="850"/>
                </a:cubicBezTo>
                <a:cubicBezTo>
                  <a:pt x="1903" y="851"/>
                  <a:pt x="1906" y="852"/>
                  <a:pt x="1906" y="853"/>
                </a:cubicBezTo>
                <a:cubicBezTo>
                  <a:pt x="1907" y="856"/>
                  <a:pt x="1906" y="858"/>
                  <a:pt x="1905" y="862"/>
                </a:cubicBezTo>
                <a:cubicBezTo>
                  <a:pt x="1903" y="870"/>
                  <a:pt x="1904" y="870"/>
                  <a:pt x="1912" y="870"/>
                </a:cubicBezTo>
                <a:cubicBezTo>
                  <a:pt x="1909" y="879"/>
                  <a:pt x="1916" y="881"/>
                  <a:pt x="1918" y="888"/>
                </a:cubicBezTo>
                <a:cubicBezTo>
                  <a:pt x="1920" y="895"/>
                  <a:pt x="1919" y="902"/>
                  <a:pt x="1921" y="908"/>
                </a:cubicBezTo>
                <a:cubicBezTo>
                  <a:pt x="1924" y="913"/>
                  <a:pt x="1930" y="919"/>
                  <a:pt x="1934" y="922"/>
                </a:cubicBezTo>
                <a:cubicBezTo>
                  <a:pt x="1939" y="926"/>
                  <a:pt x="1946" y="926"/>
                  <a:pt x="1951" y="930"/>
                </a:cubicBezTo>
                <a:cubicBezTo>
                  <a:pt x="1949" y="923"/>
                  <a:pt x="1949" y="923"/>
                  <a:pt x="1949" y="923"/>
                </a:cubicBezTo>
                <a:cubicBezTo>
                  <a:pt x="1948" y="919"/>
                  <a:pt x="1948" y="919"/>
                  <a:pt x="1948" y="919"/>
                </a:cubicBezTo>
                <a:cubicBezTo>
                  <a:pt x="1945" y="912"/>
                  <a:pt x="1945" y="912"/>
                  <a:pt x="1945" y="912"/>
                </a:cubicBezTo>
                <a:cubicBezTo>
                  <a:pt x="1943" y="906"/>
                  <a:pt x="1943" y="906"/>
                  <a:pt x="1943" y="906"/>
                </a:cubicBezTo>
                <a:cubicBezTo>
                  <a:pt x="1941" y="902"/>
                  <a:pt x="1941" y="902"/>
                  <a:pt x="1941" y="902"/>
                </a:cubicBezTo>
                <a:cubicBezTo>
                  <a:pt x="1940" y="896"/>
                  <a:pt x="1938" y="892"/>
                  <a:pt x="1938" y="892"/>
                </a:cubicBezTo>
                <a:cubicBezTo>
                  <a:pt x="1935" y="888"/>
                  <a:pt x="1935" y="888"/>
                  <a:pt x="1935" y="888"/>
                </a:cubicBezTo>
                <a:cubicBezTo>
                  <a:pt x="1929" y="886"/>
                  <a:pt x="1929" y="886"/>
                  <a:pt x="1929" y="886"/>
                </a:cubicBezTo>
                <a:cubicBezTo>
                  <a:pt x="1923" y="880"/>
                  <a:pt x="1923" y="880"/>
                  <a:pt x="1923" y="880"/>
                </a:cubicBezTo>
                <a:cubicBezTo>
                  <a:pt x="1923" y="880"/>
                  <a:pt x="1923" y="878"/>
                  <a:pt x="1921" y="872"/>
                </a:cubicBezTo>
                <a:cubicBezTo>
                  <a:pt x="1919" y="866"/>
                  <a:pt x="1916" y="859"/>
                  <a:pt x="1916" y="859"/>
                </a:cubicBezTo>
                <a:cubicBezTo>
                  <a:pt x="1915" y="854"/>
                  <a:pt x="1915" y="854"/>
                  <a:pt x="1915" y="854"/>
                </a:cubicBezTo>
                <a:cubicBezTo>
                  <a:pt x="1915" y="848"/>
                  <a:pt x="1915" y="848"/>
                  <a:pt x="1915" y="848"/>
                </a:cubicBezTo>
                <a:cubicBezTo>
                  <a:pt x="1914" y="843"/>
                  <a:pt x="1914" y="843"/>
                  <a:pt x="1914" y="843"/>
                </a:cubicBezTo>
                <a:cubicBezTo>
                  <a:pt x="1914" y="843"/>
                  <a:pt x="1913" y="839"/>
                  <a:pt x="1916" y="837"/>
                </a:cubicBezTo>
                <a:cubicBezTo>
                  <a:pt x="1918" y="834"/>
                  <a:pt x="1916" y="840"/>
                  <a:pt x="1918" y="834"/>
                </a:cubicBezTo>
                <a:cubicBezTo>
                  <a:pt x="1920" y="828"/>
                  <a:pt x="1920" y="828"/>
                  <a:pt x="1920" y="828"/>
                </a:cubicBezTo>
                <a:cubicBezTo>
                  <a:pt x="1920" y="828"/>
                  <a:pt x="1923" y="824"/>
                  <a:pt x="1924" y="828"/>
                </a:cubicBezTo>
                <a:cubicBezTo>
                  <a:pt x="1926" y="832"/>
                  <a:pt x="1918" y="832"/>
                  <a:pt x="1926" y="832"/>
                </a:cubicBezTo>
                <a:cubicBezTo>
                  <a:pt x="1933" y="832"/>
                  <a:pt x="1930" y="824"/>
                  <a:pt x="1933" y="832"/>
                </a:cubicBezTo>
                <a:cubicBezTo>
                  <a:pt x="1936" y="841"/>
                  <a:pt x="1930" y="836"/>
                  <a:pt x="1936" y="841"/>
                </a:cubicBezTo>
                <a:cubicBezTo>
                  <a:pt x="1941" y="846"/>
                  <a:pt x="1938" y="843"/>
                  <a:pt x="1941" y="846"/>
                </a:cubicBezTo>
                <a:cubicBezTo>
                  <a:pt x="1944" y="849"/>
                  <a:pt x="1938" y="849"/>
                  <a:pt x="1944" y="849"/>
                </a:cubicBezTo>
                <a:cubicBezTo>
                  <a:pt x="1949" y="849"/>
                  <a:pt x="1950" y="854"/>
                  <a:pt x="1950" y="854"/>
                </a:cubicBezTo>
                <a:cubicBezTo>
                  <a:pt x="1950" y="854"/>
                  <a:pt x="1950" y="856"/>
                  <a:pt x="1951" y="860"/>
                </a:cubicBezTo>
                <a:cubicBezTo>
                  <a:pt x="1952" y="863"/>
                  <a:pt x="1952" y="863"/>
                  <a:pt x="1952" y="863"/>
                </a:cubicBezTo>
                <a:cubicBezTo>
                  <a:pt x="1957" y="864"/>
                  <a:pt x="1957" y="864"/>
                  <a:pt x="1957" y="864"/>
                </a:cubicBezTo>
                <a:cubicBezTo>
                  <a:pt x="1961" y="861"/>
                  <a:pt x="1965" y="858"/>
                  <a:pt x="1965" y="858"/>
                </a:cubicBezTo>
                <a:cubicBezTo>
                  <a:pt x="1966" y="852"/>
                  <a:pt x="1966" y="852"/>
                  <a:pt x="1966" y="852"/>
                </a:cubicBezTo>
                <a:cubicBezTo>
                  <a:pt x="1973" y="850"/>
                  <a:pt x="1973" y="850"/>
                  <a:pt x="1973" y="850"/>
                </a:cubicBezTo>
                <a:cubicBezTo>
                  <a:pt x="1978" y="848"/>
                  <a:pt x="1978" y="848"/>
                  <a:pt x="1978" y="848"/>
                </a:cubicBezTo>
                <a:cubicBezTo>
                  <a:pt x="1984" y="845"/>
                  <a:pt x="1984" y="845"/>
                  <a:pt x="1984" y="845"/>
                </a:cubicBezTo>
                <a:cubicBezTo>
                  <a:pt x="1985" y="839"/>
                  <a:pt x="1985" y="839"/>
                  <a:pt x="1985" y="839"/>
                </a:cubicBezTo>
                <a:cubicBezTo>
                  <a:pt x="1985" y="835"/>
                  <a:pt x="1985" y="835"/>
                  <a:pt x="1985" y="835"/>
                </a:cubicBezTo>
                <a:cubicBezTo>
                  <a:pt x="1986" y="828"/>
                  <a:pt x="1986" y="828"/>
                  <a:pt x="1986" y="828"/>
                </a:cubicBezTo>
                <a:cubicBezTo>
                  <a:pt x="1983" y="825"/>
                  <a:pt x="1983" y="825"/>
                  <a:pt x="1983" y="825"/>
                </a:cubicBezTo>
                <a:cubicBezTo>
                  <a:pt x="1983" y="820"/>
                  <a:pt x="1983" y="820"/>
                  <a:pt x="1983" y="820"/>
                </a:cubicBezTo>
                <a:cubicBezTo>
                  <a:pt x="1983" y="820"/>
                  <a:pt x="1988" y="818"/>
                  <a:pt x="1983" y="813"/>
                </a:cubicBezTo>
                <a:cubicBezTo>
                  <a:pt x="1978" y="808"/>
                  <a:pt x="1981" y="808"/>
                  <a:pt x="1977" y="804"/>
                </a:cubicBezTo>
                <a:cubicBezTo>
                  <a:pt x="1973" y="800"/>
                  <a:pt x="1971" y="800"/>
                  <a:pt x="1967" y="796"/>
                </a:cubicBezTo>
                <a:cubicBezTo>
                  <a:pt x="1963" y="792"/>
                  <a:pt x="1958" y="788"/>
                  <a:pt x="1961" y="786"/>
                </a:cubicBezTo>
                <a:cubicBezTo>
                  <a:pt x="1963" y="783"/>
                  <a:pt x="1963" y="793"/>
                  <a:pt x="1963" y="783"/>
                </a:cubicBezTo>
                <a:cubicBezTo>
                  <a:pt x="1963" y="774"/>
                  <a:pt x="1960" y="786"/>
                  <a:pt x="1963" y="774"/>
                </a:cubicBezTo>
                <a:cubicBezTo>
                  <a:pt x="1967" y="762"/>
                  <a:pt x="1962" y="762"/>
                  <a:pt x="1967" y="762"/>
                </a:cubicBezTo>
                <a:cubicBezTo>
                  <a:pt x="1973" y="762"/>
                  <a:pt x="1974" y="758"/>
                  <a:pt x="1974" y="758"/>
                </a:cubicBezTo>
                <a:cubicBezTo>
                  <a:pt x="1982" y="755"/>
                  <a:pt x="1982" y="755"/>
                  <a:pt x="1982" y="755"/>
                </a:cubicBezTo>
                <a:cubicBezTo>
                  <a:pt x="1982" y="755"/>
                  <a:pt x="1986" y="752"/>
                  <a:pt x="1986" y="757"/>
                </a:cubicBezTo>
                <a:cubicBezTo>
                  <a:pt x="1986" y="762"/>
                  <a:pt x="1980" y="762"/>
                  <a:pt x="1985" y="766"/>
                </a:cubicBezTo>
                <a:cubicBezTo>
                  <a:pt x="1989" y="771"/>
                  <a:pt x="1989" y="768"/>
                  <a:pt x="1986" y="772"/>
                </a:cubicBezTo>
                <a:cubicBezTo>
                  <a:pt x="1982" y="776"/>
                  <a:pt x="1977" y="774"/>
                  <a:pt x="1978" y="779"/>
                </a:cubicBezTo>
                <a:cubicBezTo>
                  <a:pt x="1979" y="783"/>
                  <a:pt x="1979" y="783"/>
                  <a:pt x="1979" y="783"/>
                </a:cubicBezTo>
                <a:cubicBezTo>
                  <a:pt x="1979" y="783"/>
                  <a:pt x="1986" y="787"/>
                  <a:pt x="1987" y="784"/>
                </a:cubicBezTo>
                <a:cubicBezTo>
                  <a:pt x="1988" y="781"/>
                  <a:pt x="1987" y="786"/>
                  <a:pt x="1988" y="781"/>
                </a:cubicBezTo>
                <a:cubicBezTo>
                  <a:pt x="1990" y="775"/>
                  <a:pt x="1996" y="779"/>
                  <a:pt x="1993" y="770"/>
                </a:cubicBezTo>
                <a:cubicBezTo>
                  <a:pt x="1990" y="760"/>
                  <a:pt x="1981" y="760"/>
                  <a:pt x="1990" y="760"/>
                </a:cubicBezTo>
                <a:cubicBezTo>
                  <a:pt x="1999" y="760"/>
                  <a:pt x="2003" y="766"/>
                  <a:pt x="2006" y="757"/>
                </a:cubicBezTo>
                <a:cubicBezTo>
                  <a:pt x="2009" y="748"/>
                  <a:pt x="2004" y="752"/>
                  <a:pt x="2009" y="748"/>
                </a:cubicBezTo>
                <a:cubicBezTo>
                  <a:pt x="2014" y="744"/>
                  <a:pt x="2012" y="746"/>
                  <a:pt x="2018" y="746"/>
                </a:cubicBezTo>
                <a:cubicBezTo>
                  <a:pt x="2024" y="746"/>
                  <a:pt x="2024" y="746"/>
                  <a:pt x="2024" y="746"/>
                </a:cubicBezTo>
                <a:cubicBezTo>
                  <a:pt x="2029" y="746"/>
                  <a:pt x="2036" y="744"/>
                  <a:pt x="2038" y="741"/>
                </a:cubicBezTo>
                <a:cubicBezTo>
                  <a:pt x="2039" y="737"/>
                  <a:pt x="2034" y="740"/>
                  <a:pt x="2039" y="737"/>
                </a:cubicBezTo>
                <a:cubicBezTo>
                  <a:pt x="2043" y="734"/>
                  <a:pt x="2043" y="734"/>
                  <a:pt x="2043" y="734"/>
                </a:cubicBezTo>
                <a:cubicBezTo>
                  <a:pt x="2043" y="734"/>
                  <a:pt x="2048" y="731"/>
                  <a:pt x="2051" y="729"/>
                </a:cubicBezTo>
                <a:cubicBezTo>
                  <a:pt x="2055" y="726"/>
                  <a:pt x="2053" y="730"/>
                  <a:pt x="2055" y="726"/>
                </a:cubicBezTo>
                <a:cubicBezTo>
                  <a:pt x="2056" y="722"/>
                  <a:pt x="2055" y="720"/>
                  <a:pt x="2058" y="718"/>
                </a:cubicBezTo>
                <a:cubicBezTo>
                  <a:pt x="2061" y="715"/>
                  <a:pt x="2068" y="710"/>
                  <a:pt x="2068" y="710"/>
                </a:cubicBezTo>
                <a:cubicBezTo>
                  <a:pt x="2068" y="710"/>
                  <a:pt x="2069" y="701"/>
                  <a:pt x="2069" y="698"/>
                </a:cubicBezTo>
                <a:cubicBezTo>
                  <a:pt x="2069" y="695"/>
                  <a:pt x="2067" y="700"/>
                  <a:pt x="2069" y="695"/>
                </a:cubicBezTo>
                <a:cubicBezTo>
                  <a:pt x="2071" y="689"/>
                  <a:pt x="2071" y="689"/>
                  <a:pt x="2071" y="689"/>
                </a:cubicBezTo>
                <a:cubicBezTo>
                  <a:pt x="2066" y="682"/>
                  <a:pt x="2066" y="682"/>
                  <a:pt x="2066" y="682"/>
                </a:cubicBezTo>
                <a:cubicBezTo>
                  <a:pt x="2066" y="682"/>
                  <a:pt x="2057" y="685"/>
                  <a:pt x="2058" y="681"/>
                </a:cubicBezTo>
                <a:cubicBezTo>
                  <a:pt x="2059" y="677"/>
                  <a:pt x="2059" y="677"/>
                  <a:pt x="2059" y="677"/>
                </a:cubicBezTo>
                <a:cubicBezTo>
                  <a:pt x="2068" y="677"/>
                  <a:pt x="2068" y="677"/>
                  <a:pt x="2068" y="677"/>
                </a:cubicBezTo>
                <a:cubicBezTo>
                  <a:pt x="2072" y="674"/>
                  <a:pt x="2072" y="674"/>
                  <a:pt x="2072" y="674"/>
                </a:cubicBezTo>
                <a:cubicBezTo>
                  <a:pt x="2065" y="669"/>
                  <a:pt x="2065" y="669"/>
                  <a:pt x="2065" y="669"/>
                </a:cubicBezTo>
                <a:cubicBezTo>
                  <a:pt x="2059" y="665"/>
                  <a:pt x="2059" y="665"/>
                  <a:pt x="2059" y="665"/>
                </a:cubicBezTo>
                <a:cubicBezTo>
                  <a:pt x="2063" y="665"/>
                  <a:pt x="2066" y="663"/>
                  <a:pt x="2066" y="663"/>
                </a:cubicBezTo>
                <a:cubicBezTo>
                  <a:pt x="2066" y="663"/>
                  <a:pt x="2067" y="653"/>
                  <a:pt x="2063" y="653"/>
                </a:cubicBezTo>
                <a:cubicBezTo>
                  <a:pt x="2060" y="653"/>
                  <a:pt x="2059" y="648"/>
                  <a:pt x="2059" y="648"/>
                </a:cubicBezTo>
                <a:cubicBezTo>
                  <a:pt x="2055" y="643"/>
                  <a:pt x="2055" y="643"/>
                  <a:pt x="2055" y="643"/>
                </a:cubicBezTo>
                <a:cubicBezTo>
                  <a:pt x="2054" y="638"/>
                  <a:pt x="2054" y="638"/>
                  <a:pt x="2054" y="638"/>
                </a:cubicBezTo>
                <a:cubicBezTo>
                  <a:pt x="2058" y="634"/>
                  <a:pt x="2058" y="634"/>
                  <a:pt x="2058" y="634"/>
                </a:cubicBezTo>
                <a:cubicBezTo>
                  <a:pt x="2061" y="631"/>
                  <a:pt x="2061" y="631"/>
                  <a:pt x="2061" y="631"/>
                </a:cubicBezTo>
                <a:cubicBezTo>
                  <a:pt x="2063" y="623"/>
                  <a:pt x="2063" y="623"/>
                  <a:pt x="2063" y="623"/>
                </a:cubicBezTo>
                <a:cubicBezTo>
                  <a:pt x="2068" y="621"/>
                  <a:pt x="2068" y="621"/>
                  <a:pt x="2068" y="621"/>
                </a:cubicBezTo>
                <a:cubicBezTo>
                  <a:pt x="2077" y="617"/>
                  <a:pt x="2077" y="617"/>
                  <a:pt x="2077" y="617"/>
                </a:cubicBezTo>
                <a:cubicBezTo>
                  <a:pt x="2077" y="617"/>
                  <a:pt x="2081" y="612"/>
                  <a:pt x="2078" y="612"/>
                </a:cubicBezTo>
                <a:cubicBezTo>
                  <a:pt x="2075" y="612"/>
                  <a:pt x="2067" y="610"/>
                  <a:pt x="2067" y="610"/>
                </a:cubicBezTo>
                <a:cubicBezTo>
                  <a:pt x="2058" y="612"/>
                  <a:pt x="2058" y="612"/>
                  <a:pt x="2058" y="612"/>
                </a:cubicBezTo>
                <a:cubicBezTo>
                  <a:pt x="2052" y="616"/>
                  <a:pt x="2052" y="616"/>
                  <a:pt x="2052" y="616"/>
                </a:cubicBezTo>
                <a:cubicBezTo>
                  <a:pt x="2046" y="618"/>
                  <a:pt x="2046" y="618"/>
                  <a:pt x="2046" y="618"/>
                </a:cubicBezTo>
                <a:cubicBezTo>
                  <a:pt x="2044" y="611"/>
                  <a:pt x="2044" y="611"/>
                  <a:pt x="2044" y="611"/>
                </a:cubicBezTo>
                <a:cubicBezTo>
                  <a:pt x="2042" y="605"/>
                  <a:pt x="2042" y="605"/>
                  <a:pt x="2042" y="605"/>
                </a:cubicBezTo>
                <a:cubicBezTo>
                  <a:pt x="2041" y="593"/>
                  <a:pt x="2041" y="593"/>
                  <a:pt x="2041" y="593"/>
                </a:cubicBezTo>
                <a:cubicBezTo>
                  <a:pt x="2046" y="592"/>
                  <a:pt x="2046" y="592"/>
                  <a:pt x="2046" y="592"/>
                </a:cubicBezTo>
                <a:cubicBezTo>
                  <a:pt x="2046" y="592"/>
                  <a:pt x="2053" y="586"/>
                  <a:pt x="2056" y="586"/>
                </a:cubicBezTo>
                <a:cubicBezTo>
                  <a:pt x="2060" y="586"/>
                  <a:pt x="2058" y="591"/>
                  <a:pt x="2060" y="586"/>
                </a:cubicBezTo>
                <a:cubicBezTo>
                  <a:pt x="2061" y="580"/>
                  <a:pt x="2065" y="580"/>
                  <a:pt x="2065" y="580"/>
                </a:cubicBezTo>
                <a:cubicBezTo>
                  <a:pt x="2065" y="580"/>
                  <a:pt x="2069" y="578"/>
                  <a:pt x="2070" y="581"/>
                </a:cubicBezTo>
                <a:cubicBezTo>
                  <a:pt x="2071" y="585"/>
                  <a:pt x="2070" y="588"/>
                  <a:pt x="2070" y="588"/>
                </a:cubicBezTo>
                <a:cubicBezTo>
                  <a:pt x="2070" y="588"/>
                  <a:pt x="2059" y="588"/>
                  <a:pt x="2064" y="592"/>
                </a:cubicBezTo>
                <a:cubicBezTo>
                  <a:pt x="2069" y="597"/>
                  <a:pt x="2069" y="597"/>
                  <a:pt x="2069" y="597"/>
                </a:cubicBezTo>
                <a:cubicBezTo>
                  <a:pt x="2077" y="592"/>
                  <a:pt x="2077" y="592"/>
                  <a:pt x="2077" y="592"/>
                </a:cubicBezTo>
                <a:cubicBezTo>
                  <a:pt x="2077" y="592"/>
                  <a:pt x="2078" y="590"/>
                  <a:pt x="2082" y="590"/>
                </a:cubicBezTo>
                <a:cubicBezTo>
                  <a:pt x="2089" y="590"/>
                  <a:pt x="2089" y="590"/>
                  <a:pt x="2089" y="590"/>
                </a:cubicBezTo>
                <a:cubicBezTo>
                  <a:pt x="2095" y="593"/>
                  <a:pt x="2095" y="593"/>
                  <a:pt x="2095" y="593"/>
                </a:cubicBezTo>
                <a:cubicBezTo>
                  <a:pt x="2098" y="601"/>
                  <a:pt x="2098" y="601"/>
                  <a:pt x="2098" y="601"/>
                </a:cubicBezTo>
                <a:cubicBezTo>
                  <a:pt x="2098" y="601"/>
                  <a:pt x="2091" y="603"/>
                  <a:pt x="2095" y="606"/>
                </a:cubicBezTo>
                <a:cubicBezTo>
                  <a:pt x="2098" y="609"/>
                  <a:pt x="2100" y="613"/>
                  <a:pt x="2101" y="609"/>
                </a:cubicBezTo>
                <a:cubicBezTo>
                  <a:pt x="2102" y="606"/>
                  <a:pt x="2108" y="607"/>
                  <a:pt x="2108" y="607"/>
                </a:cubicBezTo>
                <a:cubicBezTo>
                  <a:pt x="2108" y="607"/>
                  <a:pt x="2111" y="605"/>
                  <a:pt x="2108" y="615"/>
                </a:cubicBezTo>
                <a:cubicBezTo>
                  <a:pt x="2105" y="624"/>
                  <a:pt x="2105" y="614"/>
                  <a:pt x="2105" y="624"/>
                </a:cubicBezTo>
                <a:cubicBezTo>
                  <a:pt x="2105" y="635"/>
                  <a:pt x="2105" y="635"/>
                  <a:pt x="2105" y="635"/>
                </a:cubicBezTo>
                <a:cubicBezTo>
                  <a:pt x="2104" y="639"/>
                  <a:pt x="2104" y="639"/>
                  <a:pt x="2104" y="639"/>
                </a:cubicBezTo>
                <a:cubicBezTo>
                  <a:pt x="2112" y="638"/>
                  <a:pt x="2112" y="638"/>
                  <a:pt x="2112" y="638"/>
                </a:cubicBezTo>
                <a:cubicBezTo>
                  <a:pt x="2116" y="635"/>
                  <a:pt x="2116" y="635"/>
                  <a:pt x="2116" y="635"/>
                </a:cubicBezTo>
                <a:cubicBezTo>
                  <a:pt x="2121" y="635"/>
                  <a:pt x="2121" y="635"/>
                  <a:pt x="2121" y="635"/>
                </a:cubicBezTo>
                <a:cubicBezTo>
                  <a:pt x="2121" y="635"/>
                  <a:pt x="2118" y="635"/>
                  <a:pt x="2122" y="632"/>
                </a:cubicBezTo>
                <a:cubicBezTo>
                  <a:pt x="2126" y="628"/>
                  <a:pt x="2126" y="633"/>
                  <a:pt x="2126" y="628"/>
                </a:cubicBezTo>
                <a:cubicBezTo>
                  <a:pt x="2126" y="623"/>
                  <a:pt x="2125" y="619"/>
                  <a:pt x="2124" y="615"/>
                </a:cubicBezTo>
                <a:cubicBezTo>
                  <a:pt x="2123" y="612"/>
                  <a:pt x="2125" y="609"/>
                  <a:pt x="2121" y="605"/>
                </a:cubicBezTo>
                <a:cubicBezTo>
                  <a:pt x="2117" y="601"/>
                  <a:pt x="2116" y="598"/>
                  <a:pt x="2116" y="598"/>
                </a:cubicBezTo>
                <a:cubicBezTo>
                  <a:pt x="2116" y="598"/>
                  <a:pt x="2111" y="597"/>
                  <a:pt x="2112" y="593"/>
                </a:cubicBezTo>
                <a:cubicBezTo>
                  <a:pt x="2114" y="590"/>
                  <a:pt x="2116" y="584"/>
                  <a:pt x="2116" y="584"/>
                </a:cubicBezTo>
                <a:cubicBezTo>
                  <a:pt x="2116" y="584"/>
                  <a:pt x="2116" y="584"/>
                  <a:pt x="2120" y="581"/>
                </a:cubicBezTo>
                <a:cubicBezTo>
                  <a:pt x="2124" y="578"/>
                  <a:pt x="2124" y="578"/>
                  <a:pt x="2124" y="578"/>
                </a:cubicBezTo>
                <a:cubicBezTo>
                  <a:pt x="2124" y="578"/>
                  <a:pt x="2126" y="580"/>
                  <a:pt x="2126" y="574"/>
                </a:cubicBezTo>
                <a:cubicBezTo>
                  <a:pt x="2126" y="568"/>
                  <a:pt x="2126" y="568"/>
                  <a:pt x="2126" y="568"/>
                </a:cubicBezTo>
                <a:cubicBezTo>
                  <a:pt x="2132" y="563"/>
                  <a:pt x="2132" y="563"/>
                  <a:pt x="2132" y="563"/>
                </a:cubicBezTo>
                <a:cubicBezTo>
                  <a:pt x="2137" y="560"/>
                  <a:pt x="2137" y="560"/>
                  <a:pt x="2137" y="560"/>
                </a:cubicBezTo>
                <a:cubicBezTo>
                  <a:pt x="2142" y="559"/>
                  <a:pt x="2142" y="559"/>
                  <a:pt x="2142" y="559"/>
                </a:cubicBezTo>
                <a:cubicBezTo>
                  <a:pt x="2142" y="559"/>
                  <a:pt x="2137" y="554"/>
                  <a:pt x="2145" y="554"/>
                </a:cubicBezTo>
                <a:cubicBezTo>
                  <a:pt x="2152" y="554"/>
                  <a:pt x="2156" y="556"/>
                  <a:pt x="2156" y="556"/>
                </a:cubicBezTo>
                <a:cubicBezTo>
                  <a:pt x="2163" y="552"/>
                  <a:pt x="2163" y="552"/>
                  <a:pt x="2163" y="552"/>
                </a:cubicBezTo>
                <a:cubicBezTo>
                  <a:pt x="2167" y="547"/>
                  <a:pt x="2167" y="547"/>
                  <a:pt x="2167" y="547"/>
                </a:cubicBezTo>
                <a:cubicBezTo>
                  <a:pt x="2171" y="544"/>
                  <a:pt x="2171" y="544"/>
                  <a:pt x="2171" y="544"/>
                </a:cubicBezTo>
                <a:cubicBezTo>
                  <a:pt x="2176" y="539"/>
                  <a:pt x="2179" y="535"/>
                  <a:pt x="2179" y="535"/>
                </a:cubicBezTo>
                <a:cubicBezTo>
                  <a:pt x="2187" y="527"/>
                  <a:pt x="2187" y="527"/>
                  <a:pt x="2187" y="527"/>
                </a:cubicBezTo>
                <a:cubicBezTo>
                  <a:pt x="2190" y="519"/>
                  <a:pt x="2190" y="519"/>
                  <a:pt x="2190" y="519"/>
                </a:cubicBezTo>
                <a:cubicBezTo>
                  <a:pt x="2193" y="512"/>
                  <a:pt x="2193" y="512"/>
                  <a:pt x="2193" y="512"/>
                </a:cubicBezTo>
                <a:cubicBezTo>
                  <a:pt x="2193" y="512"/>
                  <a:pt x="2195" y="509"/>
                  <a:pt x="2197" y="505"/>
                </a:cubicBezTo>
                <a:cubicBezTo>
                  <a:pt x="2198" y="500"/>
                  <a:pt x="2198" y="500"/>
                  <a:pt x="2198" y="500"/>
                </a:cubicBezTo>
                <a:cubicBezTo>
                  <a:pt x="2203" y="495"/>
                  <a:pt x="2203" y="495"/>
                  <a:pt x="2203" y="495"/>
                </a:cubicBezTo>
                <a:cubicBezTo>
                  <a:pt x="2203" y="495"/>
                  <a:pt x="2207" y="496"/>
                  <a:pt x="2204" y="489"/>
                </a:cubicBezTo>
                <a:cubicBezTo>
                  <a:pt x="2202" y="483"/>
                  <a:pt x="2203" y="478"/>
                  <a:pt x="2203" y="478"/>
                </a:cubicBezTo>
                <a:cubicBezTo>
                  <a:pt x="2207" y="472"/>
                  <a:pt x="2207" y="472"/>
                  <a:pt x="2207" y="472"/>
                </a:cubicBezTo>
                <a:cubicBezTo>
                  <a:pt x="2207" y="454"/>
                  <a:pt x="2207" y="454"/>
                  <a:pt x="2207" y="454"/>
                </a:cubicBezTo>
                <a:cubicBezTo>
                  <a:pt x="2207" y="454"/>
                  <a:pt x="2212" y="467"/>
                  <a:pt x="2215" y="475"/>
                </a:cubicBezTo>
                <a:cubicBezTo>
                  <a:pt x="2217" y="483"/>
                  <a:pt x="2220" y="487"/>
                  <a:pt x="2218" y="492"/>
                </a:cubicBezTo>
                <a:cubicBezTo>
                  <a:pt x="2217" y="497"/>
                  <a:pt x="2217" y="496"/>
                  <a:pt x="2215" y="501"/>
                </a:cubicBezTo>
                <a:cubicBezTo>
                  <a:pt x="2213" y="507"/>
                  <a:pt x="2214" y="506"/>
                  <a:pt x="2214" y="511"/>
                </a:cubicBezTo>
                <a:cubicBezTo>
                  <a:pt x="2214" y="515"/>
                  <a:pt x="2212" y="514"/>
                  <a:pt x="2214" y="519"/>
                </a:cubicBezTo>
                <a:cubicBezTo>
                  <a:pt x="2216" y="525"/>
                  <a:pt x="2210" y="528"/>
                  <a:pt x="2216" y="525"/>
                </a:cubicBezTo>
                <a:cubicBezTo>
                  <a:pt x="2221" y="521"/>
                  <a:pt x="2221" y="521"/>
                  <a:pt x="2221" y="521"/>
                </a:cubicBezTo>
                <a:cubicBezTo>
                  <a:pt x="2221" y="521"/>
                  <a:pt x="2225" y="526"/>
                  <a:pt x="2226" y="523"/>
                </a:cubicBezTo>
                <a:cubicBezTo>
                  <a:pt x="2227" y="519"/>
                  <a:pt x="2231" y="533"/>
                  <a:pt x="2227" y="519"/>
                </a:cubicBezTo>
                <a:cubicBezTo>
                  <a:pt x="2222" y="506"/>
                  <a:pt x="2224" y="511"/>
                  <a:pt x="2222" y="506"/>
                </a:cubicBezTo>
                <a:cubicBezTo>
                  <a:pt x="2221" y="500"/>
                  <a:pt x="2218" y="508"/>
                  <a:pt x="2221" y="500"/>
                </a:cubicBezTo>
                <a:cubicBezTo>
                  <a:pt x="2223" y="492"/>
                  <a:pt x="2223" y="492"/>
                  <a:pt x="2223" y="492"/>
                </a:cubicBezTo>
                <a:cubicBezTo>
                  <a:pt x="2229" y="493"/>
                  <a:pt x="2229" y="493"/>
                  <a:pt x="2229" y="493"/>
                </a:cubicBezTo>
                <a:cubicBezTo>
                  <a:pt x="2229" y="493"/>
                  <a:pt x="2236" y="500"/>
                  <a:pt x="2233" y="489"/>
                </a:cubicBezTo>
                <a:cubicBezTo>
                  <a:pt x="2229" y="479"/>
                  <a:pt x="2231" y="479"/>
                  <a:pt x="2228" y="475"/>
                </a:cubicBezTo>
                <a:cubicBezTo>
                  <a:pt x="2224" y="472"/>
                  <a:pt x="2229" y="472"/>
                  <a:pt x="2226" y="468"/>
                </a:cubicBezTo>
                <a:cubicBezTo>
                  <a:pt x="2222" y="465"/>
                  <a:pt x="2223" y="460"/>
                  <a:pt x="2223" y="460"/>
                </a:cubicBezTo>
                <a:cubicBezTo>
                  <a:pt x="2223" y="450"/>
                  <a:pt x="2223" y="450"/>
                  <a:pt x="2223" y="450"/>
                </a:cubicBezTo>
                <a:cubicBezTo>
                  <a:pt x="2223" y="443"/>
                  <a:pt x="2223" y="443"/>
                  <a:pt x="2223" y="443"/>
                </a:cubicBezTo>
                <a:cubicBezTo>
                  <a:pt x="2223" y="437"/>
                  <a:pt x="2226" y="429"/>
                  <a:pt x="2222" y="433"/>
                </a:cubicBezTo>
                <a:cubicBezTo>
                  <a:pt x="2218" y="437"/>
                  <a:pt x="2217" y="441"/>
                  <a:pt x="2217" y="441"/>
                </a:cubicBezTo>
                <a:cubicBezTo>
                  <a:pt x="2215" y="447"/>
                  <a:pt x="2215" y="447"/>
                  <a:pt x="2215" y="447"/>
                </a:cubicBezTo>
                <a:cubicBezTo>
                  <a:pt x="2215" y="447"/>
                  <a:pt x="2210" y="445"/>
                  <a:pt x="2207" y="443"/>
                </a:cubicBezTo>
                <a:cubicBezTo>
                  <a:pt x="2204" y="440"/>
                  <a:pt x="2209" y="444"/>
                  <a:pt x="2204" y="440"/>
                </a:cubicBezTo>
                <a:cubicBezTo>
                  <a:pt x="2200" y="436"/>
                  <a:pt x="2208" y="432"/>
                  <a:pt x="2200" y="432"/>
                </a:cubicBezTo>
                <a:cubicBezTo>
                  <a:pt x="2193" y="432"/>
                  <a:pt x="2189" y="434"/>
                  <a:pt x="2189" y="434"/>
                </a:cubicBezTo>
                <a:cubicBezTo>
                  <a:pt x="2189" y="434"/>
                  <a:pt x="2186" y="436"/>
                  <a:pt x="2187" y="440"/>
                </a:cubicBezTo>
                <a:cubicBezTo>
                  <a:pt x="2188" y="443"/>
                  <a:pt x="2187" y="447"/>
                  <a:pt x="2187" y="447"/>
                </a:cubicBezTo>
                <a:cubicBezTo>
                  <a:pt x="2184" y="449"/>
                  <a:pt x="2184" y="449"/>
                  <a:pt x="2184" y="449"/>
                </a:cubicBezTo>
                <a:cubicBezTo>
                  <a:pt x="2179" y="443"/>
                  <a:pt x="2179" y="443"/>
                  <a:pt x="2179" y="443"/>
                </a:cubicBezTo>
                <a:cubicBezTo>
                  <a:pt x="2180" y="436"/>
                  <a:pt x="2180" y="436"/>
                  <a:pt x="2180" y="436"/>
                </a:cubicBezTo>
                <a:cubicBezTo>
                  <a:pt x="2173" y="431"/>
                  <a:pt x="2173" y="431"/>
                  <a:pt x="2173" y="431"/>
                </a:cubicBezTo>
                <a:cubicBezTo>
                  <a:pt x="2167" y="421"/>
                  <a:pt x="2167" y="421"/>
                  <a:pt x="2167" y="421"/>
                </a:cubicBezTo>
                <a:cubicBezTo>
                  <a:pt x="2172" y="417"/>
                  <a:pt x="2172" y="417"/>
                  <a:pt x="2172" y="417"/>
                </a:cubicBezTo>
                <a:cubicBezTo>
                  <a:pt x="2172" y="417"/>
                  <a:pt x="2179" y="420"/>
                  <a:pt x="2183" y="417"/>
                </a:cubicBezTo>
                <a:cubicBezTo>
                  <a:pt x="2188" y="414"/>
                  <a:pt x="2190" y="409"/>
                  <a:pt x="2190" y="409"/>
                </a:cubicBezTo>
                <a:cubicBezTo>
                  <a:pt x="2190" y="409"/>
                  <a:pt x="2185" y="404"/>
                  <a:pt x="2190" y="400"/>
                </a:cubicBezTo>
                <a:cubicBezTo>
                  <a:pt x="2195" y="396"/>
                  <a:pt x="2202" y="392"/>
                  <a:pt x="2202" y="392"/>
                </a:cubicBezTo>
                <a:cubicBezTo>
                  <a:pt x="2202" y="392"/>
                  <a:pt x="2203" y="394"/>
                  <a:pt x="2205" y="387"/>
                </a:cubicBezTo>
                <a:cubicBezTo>
                  <a:pt x="2207" y="381"/>
                  <a:pt x="2209" y="377"/>
                  <a:pt x="2209" y="377"/>
                </a:cubicBezTo>
                <a:cubicBezTo>
                  <a:pt x="2218" y="373"/>
                  <a:pt x="2218" y="373"/>
                  <a:pt x="2218" y="373"/>
                </a:cubicBezTo>
                <a:cubicBezTo>
                  <a:pt x="2224" y="368"/>
                  <a:pt x="2224" y="368"/>
                  <a:pt x="2224" y="368"/>
                </a:cubicBezTo>
                <a:cubicBezTo>
                  <a:pt x="2238" y="372"/>
                  <a:pt x="2238" y="372"/>
                  <a:pt x="2238" y="372"/>
                </a:cubicBezTo>
                <a:cubicBezTo>
                  <a:pt x="2261" y="379"/>
                  <a:pt x="2261" y="379"/>
                  <a:pt x="2261" y="379"/>
                </a:cubicBezTo>
                <a:cubicBezTo>
                  <a:pt x="2261" y="379"/>
                  <a:pt x="2268" y="381"/>
                  <a:pt x="2266" y="375"/>
                </a:cubicBezTo>
                <a:cubicBezTo>
                  <a:pt x="2264" y="368"/>
                  <a:pt x="2260" y="359"/>
                  <a:pt x="2267" y="365"/>
                </a:cubicBezTo>
                <a:cubicBezTo>
                  <a:pt x="2273" y="371"/>
                  <a:pt x="2276" y="371"/>
                  <a:pt x="2276" y="371"/>
                </a:cubicBezTo>
                <a:cubicBezTo>
                  <a:pt x="2276" y="371"/>
                  <a:pt x="2279" y="372"/>
                  <a:pt x="2280" y="376"/>
                </a:cubicBezTo>
                <a:cubicBezTo>
                  <a:pt x="2282" y="380"/>
                  <a:pt x="2281" y="380"/>
                  <a:pt x="2286" y="380"/>
                </a:cubicBezTo>
                <a:cubicBezTo>
                  <a:pt x="2291" y="380"/>
                  <a:pt x="2295" y="378"/>
                  <a:pt x="2295" y="378"/>
                </a:cubicBezTo>
                <a:cubicBezTo>
                  <a:pt x="2301" y="376"/>
                  <a:pt x="2301" y="376"/>
                  <a:pt x="2301" y="376"/>
                </a:cubicBezTo>
                <a:cubicBezTo>
                  <a:pt x="2301" y="376"/>
                  <a:pt x="2305" y="381"/>
                  <a:pt x="2305" y="374"/>
                </a:cubicBezTo>
                <a:cubicBezTo>
                  <a:pt x="2305" y="366"/>
                  <a:pt x="2312" y="365"/>
                  <a:pt x="2314" y="359"/>
                </a:cubicBezTo>
                <a:cubicBezTo>
                  <a:pt x="2316" y="353"/>
                  <a:pt x="2324" y="347"/>
                  <a:pt x="2324" y="347"/>
                </a:cubicBezTo>
                <a:cubicBezTo>
                  <a:pt x="2324" y="347"/>
                  <a:pt x="2317" y="345"/>
                  <a:pt x="2327" y="345"/>
                </a:cubicBezTo>
                <a:cubicBezTo>
                  <a:pt x="2337" y="345"/>
                  <a:pt x="2340" y="342"/>
                  <a:pt x="2340" y="342"/>
                </a:cubicBezTo>
                <a:cubicBezTo>
                  <a:pt x="2345" y="343"/>
                  <a:pt x="2345" y="343"/>
                  <a:pt x="2345" y="343"/>
                </a:cubicBezTo>
                <a:cubicBezTo>
                  <a:pt x="2345" y="350"/>
                  <a:pt x="2345" y="350"/>
                  <a:pt x="2345" y="350"/>
                </a:cubicBezTo>
                <a:cubicBezTo>
                  <a:pt x="2345" y="350"/>
                  <a:pt x="2342" y="354"/>
                  <a:pt x="2346" y="354"/>
                </a:cubicBezTo>
                <a:cubicBezTo>
                  <a:pt x="2350" y="354"/>
                  <a:pt x="2352" y="354"/>
                  <a:pt x="2356" y="350"/>
                </a:cubicBezTo>
                <a:cubicBezTo>
                  <a:pt x="2360" y="346"/>
                  <a:pt x="2354" y="350"/>
                  <a:pt x="2360" y="346"/>
                </a:cubicBezTo>
                <a:cubicBezTo>
                  <a:pt x="2366" y="341"/>
                  <a:pt x="2370" y="341"/>
                  <a:pt x="2370" y="341"/>
                </a:cubicBezTo>
                <a:cubicBezTo>
                  <a:pt x="2371" y="337"/>
                  <a:pt x="2371" y="337"/>
                  <a:pt x="2371" y="337"/>
                </a:cubicBezTo>
                <a:cubicBezTo>
                  <a:pt x="2372" y="333"/>
                  <a:pt x="2372" y="333"/>
                  <a:pt x="2372" y="333"/>
                </a:cubicBezTo>
                <a:cubicBezTo>
                  <a:pt x="2376" y="336"/>
                  <a:pt x="2376" y="336"/>
                  <a:pt x="2376" y="336"/>
                </a:cubicBezTo>
                <a:cubicBezTo>
                  <a:pt x="2376" y="336"/>
                  <a:pt x="2376" y="343"/>
                  <a:pt x="2371" y="347"/>
                </a:cubicBezTo>
                <a:cubicBezTo>
                  <a:pt x="2367" y="351"/>
                  <a:pt x="2374" y="357"/>
                  <a:pt x="2368" y="357"/>
                </a:cubicBezTo>
                <a:cubicBezTo>
                  <a:pt x="2362" y="357"/>
                  <a:pt x="2360" y="354"/>
                  <a:pt x="2359" y="359"/>
                </a:cubicBezTo>
                <a:cubicBezTo>
                  <a:pt x="2357" y="364"/>
                  <a:pt x="2362" y="360"/>
                  <a:pt x="2357" y="364"/>
                </a:cubicBezTo>
                <a:cubicBezTo>
                  <a:pt x="2352" y="367"/>
                  <a:pt x="2350" y="366"/>
                  <a:pt x="2347" y="368"/>
                </a:cubicBezTo>
                <a:cubicBezTo>
                  <a:pt x="2343" y="371"/>
                  <a:pt x="2338" y="367"/>
                  <a:pt x="2338" y="375"/>
                </a:cubicBezTo>
                <a:cubicBezTo>
                  <a:pt x="2338" y="382"/>
                  <a:pt x="2336" y="389"/>
                  <a:pt x="2336" y="389"/>
                </a:cubicBezTo>
                <a:cubicBezTo>
                  <a:pt x="2336" y="389"/>
                  <a:pt x="2337" y="388"/>
                  <a:pt x="2332" y="392"/>
                </a:cubicBezTo>
                <a:cubicBezTo>
                  <a:pt x="2327" y="395"/>
                  <a:pt x="2319" y="394"/>
                  <a:pt x="2319" y="394"/>
                </a:cubicBezTo>
                <a:cubicBezTo>
                  <a:pt x="2319" y="394"/>
                  <a:pt x="2319" y="395"/>
                  <a:pt x="2317" y="402"/>
                </a:cubicBezTo>
                <a:cubicBezTo>
                  <a:pt x="2314" y="410"/>
                  <a:pt x="2312" y="417"/>
                  <a:pt x="2312" y="417"/>
                </a:cubicBezTo>
                <a:cubicBezTo>
                  <a:pt x="2312" y="417"/>
                  <a:pt x="2311" y="421"/>
                  <a:pt x="2313" y="425"/>
                </a:cubicBezTo>
                <a:cubicBezTo>
                  <a:pt x="2314" y="428"/>
                  <a:pt x="2316" y="432"/>
                  <a:pt x="2316" y="435"/>
                </a:cubicBezTo>
                <a:cubicBezTo>
                  <a:pt x="2316" y="438"/>
                  <a:pt x="2311" y="438"/>
                  <a:pt x="2315" y="442"/>
                </a:cubicBezTo>
                <a:cubicBezTo>
                  <a:pt x="2318" y="446"/>
                  <a:pt x="2317" y="445"/>
                  <a:pt x="2317" y="450"/>
                </a:cubicBezTo>
                <a:cubicBezTo>
                  <a:pt x="2317" y="454"/>
                  <a:pt x="2318" y="451"/>
                  <a:pt x="2318" y="458"/>
                </a:cubicBezTo>
                <a:cubicBezTo>
                  <a:pt x="2318" y="465"/>
                  <a:pt x="2318" y="465"/>
                  <a:pt x="2318" y="465"/>
                </a:cubicBezTo>
                <a:cubicBezTo>
                  <a:pt x="2318" y="471"/>
                  <a:pt x="2314" y="471"/>
                  <a:pt x="2318" y="471"/>
                </a:cubicBezTo>
                <a:cubicBezTo>
                  <a:pt x="2323" y="471"/>
                  <a:pt x="2325" y="474"/>
                  <a:pt x="2326" y="471"/>
                </a:cubicBezTo>
                <a:cubicBezTo>
                  <a:pt x="2327" y="467"/>
                  <a:pt x="2332" y="453"/>
                  <a:pt x="2332" y="453"/>
                </a:cubicBezTo>
                <a:cubicBezTo>
                  <a:pt x="2342" y="453"/>
                  <a:pt x="2340" y="459"/>
                  <a:pt x="2342" y="453"/>
                </a:cubicBezTo>
                <a:cubicBezTo>
                  <a:pt x="2344" y="447"/>
                  <a:pt x="2344" y="452"/>
                  <a:pt x="2344" y="447"/>
                </a:cubicBezTo>
                <a:cubicBezTo>
                  <a:pt x="2344" y="442"/>
                  <a:pt x="2342" y="447"/>
                  <a:pt x="2344" y="442"/>
                </a:cubicBezTo>
                <a:cubicBezTo>
                  <a:pt x="2345" y="436"/>
                  <a:pt x="2341" y="440"/>
                  <a:pt x="2345" y="436"/>
                </a:cubicBezTo>
                <a:cubicBezTo>
                  <a:pt x="2349" y="432"/>
                  <a:pt x="2344" y="432"/>
                  <a:pt x="2349" y="432"/>
                </a:cubicBezTo>
                <a:cubicBezTo>
                  <a:pt x="2354" y="432"/>
                  <a:pt x="2349" y="438"/>
                  <a:pt x="2354" y="432"/>
                </a:cubicBezTo>
                <a:cubicBezTo>
                  <a:pt x="2360" y="427"/>
                  <a:pt x="2360" y="427"/>
                  <a:pt x="2360" y="427"/>
                </a:cubicBezTo>
                <a:cubicBezTo>
                  <a:pt x="2359" y="420"/>
                  <a:pt x="2359" y="420"/>
                  <a:pt x="2359" y="420"/>
                </a:cubicBezTo>
                <a:cubicBezTo>
                  <a:pt x="2360" y="415"/>
                  <a:pt x="2360" y="415"/>
                  <a:pt x="2360" y="415"/>
                </a:cubicBezTo>
                <a:cubicBezTo>
                  <a:pt x="2364" y="412"/>
                  <a:pt x="2360" y="415"/>
                  <a:pt x="2364" y="412"/>
                </a:cubicBezTo>
                <a:cubicBezTo>
                  <a:pt x="2368" y="410"/>
                  <a:pt x="2370" y="404"/>
                  <a:pt x="2370" y="404"/>
                </a:cubicBezTo>
                <a:cubicBezTo>
                  <a:pt x="2365" y="399"/>
                  <a:pt x="2365" y="399"/>
                  <a:pt x="2365" y="399"/>
                </a:cubicBezTo>
                <a:cubicBezTo>
                  <a:pt x="2364" y="395"/>
                  <a:pt x="2364" y="395"/>
                  <a:pt x="2364" y="395"/>
                </a:cubicBezTo>
                <a:cubicBezTo>
                  <a:pt x="2364" y="395"/>
                  <a:pt x="2360" y="393"/>
                  <a:pt x="2361" y="390"/>
                </a:cubicBezTo>
                <a:cubicBezTo>
                  <a:pt x="2362" y="386"/>
                  <a:pt x="2364" y="383"/>
                  <a:pt x="2364" y="383"/>
                </a:cubicBezTo>
                <a:cubicBezTo>
                  <a:pt x="2364" y="383"/>
                  <a:pt x="2362" y="380"/>
                  <a:pt x="2367" y="375"/>
                </a:cubicBezTo>
                <a:cubicBezTo>
                  <a:pt x="2372" y="371"/>
                  <a:pt x="2376" y="366"/>
                  <a:pt x="2376" y="366"/>
                </a:cubicBezTo>
                <a:cubicBezTo>
                  <a:pt x="2376" y="366"/>
                  <a:pt x="2378" y="364"/>
                  <a:pt x="2383" y="364"/>
                </a:cubicBezTo>
                <a:cubicBezTo>
                  <a:pt x="2393" y="364"/>
                  <a:pt x="2393" y="364"/>
                  <a:pt x="2393" y="364"/>
                </a:cubicBezTo>
                <a:cubicBezTo>
                  <a:pt x="2393" y="364"/>
                  <a:pt x="2398" y="364"/>
                  <a:pt x="2399" y="361"/>
                </a:cubicBezTo>
                <a:cubicBezTo>
                  <a:pt x="2401" y="357"/>
                  <a:pt x="2401" y="357"/>
                  <a:pt x="2401" y="357"/>
                </a:cubicBezTo>
                <a:cubicBezTo>
                  <a:pt x="2415" y="357"/>
                  <a:pt x="2415" y="357"/>
                  <a:pt x="2415" y="357"/>
                </a:cubicBezTo>
                <a:cubicBezTo>
                  <a:pt x="2417" y="363"/>
                  <a:pt x="2417" y="363"/>
                  <a:pt x="2417" y="363"/>
                </a:cubicBezTo>
                <a:cubicBezTo>
                  <a:pt x="2424" y="357"/>
                  <a:pt x="2424" y="357"/>
                  <a:pt x="2424" y="357"/>
                </a:cubicBezTo>
                <a:cubicBezTo>
                  <a:pt x="2424" y="357"/>
                  <a:pt x="2427" y="356"/>
                  <a:pt x="2430" y="353"/>
                </a:cubicBezTo>
                <a:cubicBezTo>
                  <a:pt x="2433" y="351"/>
                  <a:pt x="2431" y="355"/>
                  <a:pt x="2433" y="351"/>
                </a:cubicBezTo>
                <a:cubicBezTo>
                  <a:pt x="2434" y="346"/>
                  <a:pt x="2429" y="349"/>
                  <a:pt x="2434" y="346"/>
                </a:cubicBezTo>
                <a:cubicBezTo>
                  <a:pt x="2439" y="342"/>
                  <a:pt x="2448" y="342"/>
                  <a:pt x="2448" y="342"/>
                </a:cubicBezTo>
                <a:cubicBezTo>
                  <a:pt x="2448" y="342"/>
                  <a:pt x="2449" y="342"/>
                  <a:pt x="2452" y="339"/>
                </a:cubicBezTo>
                <a:cubicBezTo>
                  <a:pt x="2454" y="337"/>
                  <a:pt x="2454" y="337"/>
                  <a:pt x="2454" y="337"/>
                </a:cubicBezTo>
                <a:cubicBezTo>
                  <a:pt x="2462" y="331"/>
                  <a:pt x="2462" y="331"/>
                  <a:pt x="2462" y="331"/>
                </a:cubicBezTo>
                <a:cubicBezTo>
                  <a:pt x="2462" y="331"/>
                  <a:pt x="2467" y="333"/>
                  <a:pt x="2470" y="333"/>
                </a:cubicBezTo>
                <a:cubicBezTo>
                  <a:pt x="2473" y="333"/>
                  <a:pt x="2478" y="331"/>
                  <a:pt x="2478" y="331"/>
                </a:cubicBezTo>
                <a:cubicBezTo>
                  <a:pt x="2479" y="325"/>
                  <a:pt x="2479" y="325"/>
                  <a:pt x="2479" y="325"/>
                </a:cubicBezTo>
                <a:cubicBezTo>
                  <a:pt x="2477" y="320"/>
                  <a:pt x="2477" y="320"/>
                  <a:pt x="2477" y="320"/>
                </a:cubicBezTo>
                <a:cubicBezTo>
                  <a:pt x="2477" y="320"/>
                  <a:pt x="2479" y="314"/>
                  <a:pt x="2474" y="314"/>
                </a:cubicBezTo>
                <a:cubicBezTo>
                  <a:pt x="2470" y="314"/>
                  <a:pt x="2462" y="306"/>
                  <a:pt x="2462" y="306"/>
                </a:cubicBezTo>
                <a:cubicBezTo>
                  <a:pt x="2459" y="302"/>
                  <a:pt x="2459" y="302"/>
                  <a:pt x="2459" y="302"/>
                </a:cubicBezTo>
                <a:cubicBezTo>
                  <a:pt x="2468" y="289"/>
                  <a:pt x="2468" y="289"/>
                  <a:pt x="2468" y="289"/>
                </a:cubicBezTo>
                <a:cubicBezTo>
                  <a:pt x="2468" y="289"/>
                  <a:pt x="2467" y="290"/>
                  <a:pt x="2471" y="294"/>
                </a:cubicBezTo>
                <a:cubicBezTo>
                  <a:pt x="2475" y="299"/>
                  <a:pt x="2464" y="307"/>
                  <a:pt x="2475" y="299"/>
                </a:cubicBezTo>
                <a:cubicBezTo>
                  <a:pt x="2486" y="291"/>
                  <a:pt x="2486" y="291"/>
                  <a:pt x="2486" y="291"/>
                </a:cubicBezTo>
                <a:cubicBezTo>
                  <a:pt x="2488" y="282"/>
                  <a:pt x="2488" y="282"/>
                  <a:pt x="2488" y="282"/>
                </a:cubicBezTo>
                <a:cubicBezTo>
                  <a:pt x="2492" y="279"/>
                  <a:pt x="2492" y="279"/>
                  <a:pt x="2492" y="279"/>
                </a:cubicBezTo>
                <a:cubicBezTo>
                  <a:pt x="2492" y="279"/>
                  <a:pt x="2495" y="279"/>
                  <a:pt x="2496" y="282"/>
                </a:cubicBezTo>
                <a:cubicBezTo>
                  <a:pt x="2497" y="286"/>
                  <a:pt x="2492" y="286"/>
                  <a:pt x="2502" y="286"/>
                </a:cubicBezTo>
                <a:cubicBezTo>
                  <a:pt x="2511" y="286"/>
                  <a:pt x="2514" y="284"/>
                  <a:pt x="2514" y="284"/>
                </a:cubicBezTo>
                <a:cubicBezTo>
                  <a:pt x="2515" y="289"/>
                  <a:pt x="2515" y="289"/>
                  <a:pt x="2515" y="289"/>
                </a:cubicBezTo>
                <a:cubicBezTo>
                  <a:pt x="2515" y="289"/>
                  <a:pt x="2516" y="291"/>
                  <a:pt x="2519" y="294"/>
                </a:cubicBezTo>
                <a:cubicBezTo>
                  <a:pt x="2522" y="297"/>
                  <a:pt x="2522" y="297"/>
                  <a:pt x="2522" y="297"/>
                </a:cubicBezTo>
                <a:cubicBezTo>
                  <a:pt x="2527" y="300"/>
                  <a:pt x="2527" y="300"/>
                  <a:pt x="2527" y="300"/>
                </a:cubicBezTo>
                <a:cubicBezTo>
                  <a:pt x="2527" y="300"/>
                  <a:pt x="2533" y="305"/>
                  <a:pt x="2533" y="300"/>
                </a:cubicBezTo>
                <a:cubicBezTo>
                  <a:pt x="2533" y="294"/>
                  <a:pt x="2538" y="290"/>
                  <a:pt x="2538" y="290"/>
                </a:cubicBezTo>
                <a:cubicBezTo>
                  <a:pt x="2543" y="285"/>
                  <a:pt x="2543" y="285"/>
                  <a:pt x="2543" y="285"/>
                </a:cubicBezTo>
                <a:cubicBezTo>
                  <a:pt x="2549" y="283"/>
                  <a:pt x="2549" y="283"/>
                  <a:pt x="2549" y="283"/>
                </a:cubicBezTo>
                <a:cubicBezTo>
                  <a:pt x="2549" y="283"/>
                  <a:pt x="2554" y="279"/>
                  <a:pt x="2548" y="279"/>
                </a:cubicBezTo>
                <a:cubicBezTo>
                  <a:pt x="2542" y="279"/>
                  <a:pt x="2545" y="280"/>
                  <a:pt x="2541" y="276"/>
                </a:cubicBezTo>
                <a:cubicBezTo>
                  <a:pt x="2538" y="273"/>
                  <a:pt x="2534" y="267"/>
                  <a:pt x="2534" y="267"/>
                </a:cubicBezTo>
                <a:cubicBezTo>
                  <a:pt x="2534" y="267"/>
                  <a:pt x="2543" y="270"/>
                  <a:pt x="2530" y="270"/>
                </a:cubicBezTo>
                <a:cubicBezTo>
                  <a:pt x="2517" y="270"/>
                  <a:pt x="2516" y="277"/>
                  <a:pt x="2513" y="266"/>
                </a:cubicBezTo>
                <a:cubicBezTo>
                  <a:pt x="2509" y="256"/>
                  <a:pt x="2517" y="256"/>
                  <a:pt x="2509" y="256"/>
                </a:cubicBezTo>
                <a:cubicBezTo>
                  <a:pt x="2502" y="256"/>
                  <a:pt x="2504" y="257"/>
                  <a:pt x="2500" y="253"/>
                </a:cubicBezTo>
                <a:cubicBezTo>
                  <a:pt x="2496" y="248"/>
                  <a:pt x="2489" y="248"/>
                  <a:pt x="2489" y="248"/>
                </a:cubicBezTo>
                <a:cubicBezTo>
                  <a:pt x="2482" y="242"/>
                  <a:pt x="2482" y="242"/>
                  <a:pt x="2482" y="242"/>
                </a:cubicBezTo>
                <a:cubicBezTo>
                  <a:pt x="2468" y="240"/>
                  <a:pt x="2468" y="240"/>
                  <a:pt x="2468" y="240"/>
                </a:cubicBezTo>
                <a:cubicBezTo>
                  <a:pt x="2461" y="237"/>
                  <a:pt x="2461" y="237"/>
                  <a:pt x="2461" y="237"/>
                </a:cubicBezTo>
                <a:cubicBezTo>
                  <a:pt x="2449" y="232"/>
                  <a:pt x="2449" y="232"/>
                  <a:pt x="2449" y="232"/>
                </a:cubicBezTo>
                <a:cubicBezTo>
                  <a:pt x="2435" y="225"/>
                  <a:pt x="2435" y="225"/>
                  <a:pt x="2435" y="225"/>
                </a:cubicBezTo>
                <a:cubicBezTo>
                  <a:pt x="2421" y="224"/>
                  <a:pt x="2421" y="224"/>
                  <a:pt x="2421" y="224"/>
                </a:cubicBezTo>
                <a:cubicBezTo>
                  <a:pt x="2421" y="224"/>
                  <a:pt x="2412" y="215"/>
                  <a:pt x="2416" y="230"/>
                </a:cubicBezTo>
                <a:cubicBezTo>
                  <a:pt x="2421" y="245"/>
                  <a:pt x="2426" y="248"/>
                  <a:pt x="2426" y="248"/>
                </a:cubicBezTo>
                <a:cubicBezTo>
                  <a:pt x="2427" y="251"/>
                  <a:pt x="2427" y="251"/>
                  <a:pt x="2427" y="251"/>
                </a:cubicBezTo>
                <a:cubicBezTo>
                  <a:pt x="2429" y="256"/>
                  <a:pt x="2429" y="256"/>
                  <a:pt x="2429" y="256"/>
                </a:cubicBezTo>
                <a:cubicBezTo>
                  <a:pt x="2429" y="256"/>
                  <a:pt x="2429" y="260"/>
                  <a:pt x="2425" y="256"/>
                </a:cubicBezTo>
                <a:cubicBezTo>
                  <a:pt x="2421" y="252"/>
                  <a:pt x="2417" y="252"/>
                  <a:pt x="2417" y="252"/>
                </a:cubicBezTo>
                <a:cubicBezTo>
                  <a:pt x="2417" y="252"/>
                  <a:pt x="2407" y="248"/>
                  <a:pt x="2405" y="245"/>
                </a:cubicBezTo>
                <a:cubicBezTo>
                  <a:pt x="2402" y="242"/>
                  <a:pt x="2399" y="237"/>
                  <a:pt x="2399" y="237"/>
                </a:cubicBezTo>
                <a:cubicBezTo>
                  <a:pt x="2399" y="237"/>
                  <a:pt x="2394" y="236"/>
                  <a:pt x="2388" y="236"/>
                </a:cubicBezTo>
                <a:cubicBezTo>
                  <a:pt x="2382" y="236"/>
                  <a:pt x="2378" y="237"/>
                  <a:pt x="2378" y="237"/>
                </a:cubicBezTo>
                <a:cubicBezTo>
                  <a:pt x="2378" y="237"/>
                  <a:pt x="2373" y="239"/>
                  <a:pt x="2370" y="239"/>
                </a:cubicBezTo>
                <a:cubicBezTo>
                  <a:pt x="2366" y="239"/>
                  <a:pt x="2363" y="241"/>
                  <a:pt x="2363" y="241"/>
                </a:cubicBezTo>
                <a:cubicBezTo>
                  <a:pt x="2357" y="243"/>
                  <a:pt x="2357" y="243"/>
                  <a:pt x="2357" y="243"/>
                </a:cubicBezTo>
                <a:cubicBezTo>
                  <a:pt x="2357" y="243"/>
                  <a:pt x="2356" y="248"/>
                  <a:pt x="2353" y="248"/>
                </a:cubicBezTo>
                <a:cubicBezTo>
                  <a:pt x="2349" y="248"/>
                  <a:pt x="2346" y="242"/>
                  <a:pt x="2346" y="242"/>
                </a:cubicBezTo>
                <a:cubicBezTo>
                  <a:pt x="2344" y="234"/>
                  <a:pt x="2344" y="234"/>
                  <a:pt x="2344" y="234"/>
                </a:cubicBezTo>
                <a:cubicBezTo>
                  <a:pt x="2342" y="226"/>
                  <a:pt x="2342" y="226"/>
                  <a:pt x="2342" y="226"/>
                </a:cubicBezTo>
                <a:cubicBezTo>
                  <a:pt x="2342" y="226"/>
                  <a:pt x="2346" y="217"/>
                  <a:pt x="2341" y="217"/>
                </a:cubicBezTo>
                <a:cubicBezTo>
                  <a:pt x="2336" y="217"/>
                  <a:pt x="2341" y="216"/>
                  <a:pt x="2330" y="216"/>
                </a:cubicBezTo>
                <a:cubicBezTo>
                  <a:pt x="2317" y="216"/>
                  <a:pt x="2317" y="216"/>
                  <a:pt x="2317" y="216"/>
                </a:cubicBezTo>
                <a:cubicBezTo>
                  <a:pt x="2310" y="216"/>
                  <a:pt x="2308" y="215"/>
                  <a:pt x="2300" y="215"/>
                </a:cubicBezTo>
                <a:cubicBezTo>
                  <a:pt x="2291" y="215"/>
                  <a:pt x="2296" y="220"/>
                  <a:pt x="2291" y="215"/>
                </a:cubicBezTo>
                <a:cubicBezTo>
                  <a:pt x="2286" y="210"/>
                  <a:pt x="2293" y="210"/>
                  <a:pt x="2286" y="210"/>
                </a:cubicBezTo>
                <a:cubicBezTo>
                  <a:pt x="2279" y="210"/>
                  <a:pt x="2279" y="210"/>
                  <a:pt x="2279" y="210"/>
                </a:cubicBezTo>
                <a:cubicBezTo>
                  <a:pt x="2271" y="210"/>
                  <a:pt x="2271" y="210"/>
                  <a:pt x="2271" y="210"/>
                </a:cubicBezTo>
                <a:cubicBezTo>
                  <a:pt x="2270" y="204"/>
                  <a:pt x="2270" y="204"/>
                  <a:pt x="2270" y="204"/>
                </a:cubicBezTo>
                <a:cubicBezTo>
                  <a:pt x="2270" y="204"/>
                  <a:pt x="2272" y="196"/>
                  <a:pt x="2267" y="196"/>
                </a:cubicBezTo>
                <a:cubicBezTo>
                  <a:pt x="2261" y="196"/>
                  <a:pt x="2259" y="193"/>
                  <a:pt x="2256" y="196"/>
                </a:cubicBezTo>
                <a:cubicBezTo>
                  <a:pt x="2253" y="199"/>
                  <a:pt x="2261" y="196"/>
                  <a:pt x="2252" y="202"/>
                </a:cubicBezTo>
                <a:cubicBezTo>
                  <a:pt x="2248" y="206"/>
                  <a:pt x="2244" y="207"/>
                  <a:pt x="2241" y="207"/>
                </a:cubicBezTo>
                <a:cubicBezTo>
                  <a:pt x="2238" y="208"/>
                  <a:pt x="2237" y="208"/>
                  <a:pt x="2237" y="208"/>
                </a:cubicBezTo>
                <a:cubicBezTo>
                  <a:pt x="2237" y="208"/>
                  <a:pt x="2246" y="197"/>
                  <a:pt x="2241" y="197"/>
                </a:cubicBezTo>
                <a:cubicBezTo>
                  <a:pt x="2233" y="197"/>
                  <a:pt x="2233" y="197"/>
                  <a:pt x="2233" y="197"/>
                </a:cubicBezTo>
                <a:cubicBezTo>
                  <a:pt x="2233" y="197"/>
                  <a:pt x="2233" y="189"/>
                  <a:pt x="2227" y="189"/>
                </a:cubicBezTo>
                <a:cubicBezTo>
                  <a:pt x="2221" y="189"/>
                  <a:pt x="2223" y="176"/>
                  <a:pt x="2207" y="187"/>
                </a:cubicBezTo>
                <a:cubicBezTo>
                  <a:pt x="2191" y="198"/>
                  <a:pt x="2191" y="194"/>
                  <a:pt x="2191" y="198"/>
                </a:cubicBezTo>
                <a:cubicBezTo>
                  <a:pt x="2191" y="202"/>
                  <a:pt x="2196" y="201"/>
                  <a:pt x="2194" y="206"/>
                </a:cubicBezTo>
                <a:cubicBezTo>
                  <a:pt x="2193" y="211"/>
                  <a:pt x="2187" y="211"/>
                  <a:pt x="2187" y="211"/>
                </a:cubicBezTo>
                <a:cubicBezTo>
                  <a:pt x="2179" y="211"/>
                  <a:pt x="2179" y="211"/>
                  <a:pt x="2179" y="211"/>
                </a:cubicBezTo>
                <a:cubicBezTo>
                  <a:pt x="2179" y="211"/>
                  <a:pt x="2175" y="203"/>
                  <a:pt x="2170" y="203"/>
                </a:cubicBezTo>
                <a:cubicBezTo>
                  <a:pt x="2164" y="203"/>
                  <a:pt x="2155" y="208"/>
                  <a:pt x="2155" y="208"/>
                </a:cubicBezTo>
                <a:cubicBezTo>
                  <a:pt x="2149" y="208"/>
                  <a:pt x="2149" y="208"/>
                  <a:pt x="2149" y="208"/>
                </a:cubicBezTo>
                <a:cubicBezTo>
                  <a:pt x="2149" y="208"/>
                  <a:pt x="2152" y="207"/>
                  <a:pt x="2145" y="214"/>
                </a:cubicBezTo>
                <a:cubicBezTo>
                  <a:pt x="2138" y="222"/>
                  <a:pt x="2138" y="226"/>
                  <a:pt x="2138" y="226"/>
                </a:cubicBezTo>
                <a:cubicBezTo>
                  <a:pt x="2138" y="226"/>
                  <a:pt x="2145" y="222"/>
                  <a:pt x="2138" y="222"/>
                </a:cubicBezTo>
                <a:cubicBezTo>
                  <a:pt x="2130" y="222"/>
                  <a:pt x="2129" y="217"/>
                  <a:pt x="2129" y="217"/>
                </a:cubicBezTo>
                <a:cubicBezTo>
                  <a:pt x="2120" y="207"/>
                  <a:pt x="2120" y="207"/>
                  <a:pt x="2120" y="207"/>
                </a:cubicBezTo>
                <a:cubicBezTo>
                  <a:pt x="2120" y="207"/>
                  <a:pt x="2111" y="202"/>
                  <a:pt x="2119" y="202"/>
                </a:cubicBezTo>
                <a:cubicBezTo>
                  <a:pt x="2126" y="202"/>
                  <a:pt x="2126" y="202"/>
                  <a:pt x="2126" y="202"/>
                </a:cubicBezTo>
                <a:cubicBezTo>
                  <a:pt x="2129" y="192"/>
                  <a:pt x="2129" y="192"/>
                  <a:pt x="2129" y="192"/>
                </a:cubicBezTo>
                <a:cubicBezTo>
                  <a:pt x="2127" y="187"/>
                  <a:pt x="2127" y="187"/>
                  <a:pt x="2127" y="187"/>
                </a:cubicBezTo>
                <a:cubicBezTo>
                  <a:pt x="2127" y="187"/>
                  <a:pt x="2135" y="183"/>
                  <a:pt x="2126" y="183"/>
                </a:cubicBezTo>
                <a:cubicBezTo>
                  <a:pt x="2117" y="183"/>
                  <a:pt x="2108" y="180"/>
                  <a:pt x="2108" y="180"/>
                </a:cubicBezTo>
                <a:cubicBezTo>
                  <a:pt x="2108" y="180"/>
                  <a:pt x="2102" y="174"/>
                  <a:pt x="2097" y="174"/>
                </a:cubicBezTo>
                <a:cubicBezTo>
                  <a:pt x="2087" y="174"/>
                  <a:pt x="2087" y="174"/>
                  <a:pt x="2087" y="174"/>
                </a:cubicBezTo>
                <a:cubicBezTo>
                  <a:pt x="2082" y="174"/>
                  <a:pt x="2085" y="171"/>
                  <a:pt x="2082" y="174"/>
                </a:cubicBezTo>
                <a:cubicBezTo>
                  <a:pt x="2078" y="178"/>
                  <a:pt x="2081" y="170"/>
                  <a:pt x="2078" y="178"/>
                </a:cubicBezTo>
                <a:cubicBezTo>
                  <a:pt x="2076" y="186"/>
                  <a:pt x="2076" y="186"/>
                  <a:pt x="2076" y="186"/>
                </a:cubicBezTo>
                <a:cubicBezTo>
                  <a:pt x="2065" y="186"/>
                  <a:pt x="2065" y="186"/>
                  <a:pt x="2065" y="186"/>
                </a:cubicBezTo>
                <a:cubicBezTo>
                  <a:pt x="2060" y="186"/>
                  <a:pt x="2060" y="186"/>
                  <a:pt x="2060" y="186"/>
                </a:cubicBezTo>
                <a:cubicBezTo>
                  <a:pt x="2055" y="186"/>
                  <a:pt x="2055" y="186"/>
                  <a:pt x="2055" y="186"/>
                </a:cubicBezTo>
                <a:cubicBezTo>
                  <a:pt x="2052" y="186"/>
                  <a:pt x="2049" y="183"/>
                  <a:pt x="2049" y="183"/>
                </a:cubicBezTo>
                <a:cubicBezTo>
                  <a:pt x="2049" y="183"/>
                  <a:pt x="2049" y="187"/>
                  <a:pt x="2045" y="183"/>
                </a:cubicBezTo>
                <a:cubicBezTo>
                  <a:pt x="2041" y="179"/>
                  <a:pt x="2032" y="178"/>
                  <a:pt x="2032" y="178"/>
                </a:cubicBezTo>
                <a:cubicBezTo>
                  <a:pt x="2032" y="178"/>
                  <a:pt x="2038" y="174"/>
                  <a:pt x="2030" y="174"/>
                </a:cubicBezTo>
                <a:cubicBezTo>
                  <a:pt x="2023" y="174"/>
                  <a:pt x="2019" y="174"/>
                  <a:pt x="2019" y="174"/>
                </a:cubicBezTo>
                <a:cubicBezTo>
                  <a:pt x="2019" y="174"/>
                  <a:pt x="2018" y="174"/>
                  <a:pt x="2014" y="177"/>
                </a:cubicBezTo>
                <a:cubicBezTo>
                  <a:pt x="2009" y="180"/>
                  <a:pt x="2015" y="186"/>
                  <a:pt x="2009" y="180"/>
                </a:cubicBezTo>
                <a:cubicBezTo>
                  <a:pt x="2003" y="174"/>
                  <a:pt x="2014" y="174"/>
                  <a:pt x="2003" y="174"/>
                </a:cubicBezTo>
                <a:cubicBezTo>
                  <a:pt x="1993" y="174"/>
                  <a:pt x="1996" y="175"/>
                  <a:pt x="1992" y="171"/>
                </a:cubicBezTo>
                <a:cubicBezTo>
                  <a:pt x="1991" y="170"/>
                  <a:pt x="1991" y="170"/>
                  <a:pt x="1990" y="169"/>
                </a:cubicBezTo>
                <a:cubicBezTo>
                  <a:pt x="1988" y="167"/>
                  <a:pt x="1988" y="167"/>
                  <a:pt x="1988" y="167"/>
                </a:cubicBezTo>
                <a:cubicBezTo>
                  <a:pt x="1988" y="167"/>
                  <a:pt x="1991" y="165"/>
                  <a:pt x="1996" y="162"/>
                </a:cubicBezTo>
                <a:cubicBezTo>
                  <a:pt x="2000" y="158"/>
                  <a:pt x="2000" y="158"/>
                  <a:pt x="2000" y="158"/>
                </a:cubicBezTo>
                <a:cubicBezTo>
                  <a:pt x="2005" y="152"/>
                  <a:pt x="2005" y="152"/>
                  <a:pt x="2005" y="152"/>
                </a:cubicBezTo>
                <a:cubicBezTo>
                  <a:pt x="2005" y="145"/>
                  <a:pt x="2005" y="145"/>
                  <a:pt x="2005" y="145"/>
                </a:cubicBezTo>
                <a:cubicBezTo>
                  <a:pt x="2005" y="141"/>
                  <a:pt x="2002" y="133"/>
                  <a:pt x="2002" y="133"/>
                </a:cubicBezTo>
                <a:cubicBezTo>
                  <a:pt x="1996" y="123"/>
                  <a:pt x="1996" y="123"/>
                  <a:pt x="1996" y="123"/>
                </a:cubicBezTo>
                <a:cubicBezTo>
                  <a:pt x="1984" y="124"/>
                  <a:pt x="1984" y="124"/>
                  <a:pt x="1984" y="124"/>
                </a:cubicBezTo>
                <a:cubicBezTo>
                  <a:pt x="1984" y="124"/>
                  <a:pt x="1977" y="122"/>
                  <a:pt x="1975" y="124"/>
                </a:cubicBezTo>
                <a:cubicBezTo>
                  <a:pt x="1972" y="127"/>
                  <a:pt x="1968" y="129"/>
                  <a:pt x="1968" y="129"/>
                </a:cubicBezTo>
                <a:cubicBezTo>
                  <a:pt x="1953" y="126"/>
                  <a:pt x="1953" y="126"/>
                  <a:pt x="1953" y="126"/>
                </a:cubicBezTo>
                <a:cubicBezTo>
                  <a:pt x="1951" y="116"/>
                  <a:pt x="1951" y="116"/>
                  <a:pt x="1951" y="116"/>
                </a:cubicBezTo>
                <a:cubicBezTo>
                  <a:pt x="1945" y="111"/>
                  <a:pt x="1945" y="111"/>
                  <a:pt x="1945" y="111"/>
                </a:cubicBezTo>
                <a:cubicBezTo>
                  <a:pt x="1939" y="111"/>
                  <a:pt x="1939" y="111"/>
                  <a:pt x="1939" y="111"/>
                </a:cubicBezTo>
                <a:cubicBezTo>
                  <a:pt x="1924" y="112"/>
                  <a:pt x="1924" y="112"/>
                  <a:pt x="1924" y="112"/>
                </a:cubicBezTo>
                <a:cubicBezTo>
                  <a:pt x="1924" y="112"/>
                  <a:pt x="1921" y="110"/>
                  <a:pt x="1919" y="117"/>
                </a:cubicBezTo>
                <a:cubicBezTo>
                  <a:pt x="1917" y="124"/>
                  <a:pt x="1916" y="120"/>
                  <a:pt x="1918" y="128"/>
                </a:cubicBezTo>
                <a:cubicBezTo>
                  <a:pt x="1920" y="135"/>
                  <a:pt x="1916" y="135"/>
                  <a:pt x="1916" y="135"/>
                </a:cubicBezTo>
                <a:cubicBezTo>
                  <a:pt x="1916" y="135"/>
                  <a:pt x="1912" y="133"/>
                  <a:pt x="1906" y="133"/>
                </a:cubicBezTo>
                <a:cubicBezTo>
                  <a:pt x="1900" y="133"/>
                  <a:pt x="1905" y="130"/>
                  <a:pt x="1900" y="133"/>
                </a:cubicBezTo>
                <a:cubicBezTo>
                  <a:pt x="1894" y="137"/>
                  <a:pt x="1892" y="134"/>
                  <a:pt x="1891" y="137"/>
                </a:cubicBezTo>
                <a:cubicBezTo>
                  <a:pt x="1890" y="140"/>
                  <a:pt x="1877" y="139"/>
                  <a:pt x="1877" y="139"/>
                </a:cubicBezTo>
                <a:cubicBezTo>
                  <a:pt x="1877" y="139"/>
                  <a:pt x="1869" y="132"/>
                  <a:pt x="1866" y="132"/>
                </a:cubicBezTo>
                <a:cubicBezTo>
                  <a:pt x="1862" y="132"/>
                  <a:pt x="1866" y="128"/>
                  <a:pt x="1862" y="132"/>
                </a:cubicBezTo>
                <a:cubicBezTo>
                  <a:pt x="1859" y="135"/>
                  <a:pt x="1859" y="129"/>
                  <a:pt x="1859" y="135"/>
                </a:cubicBezTo>
                <a:cubicBezTo>
                  <a:pt x="1859" y="141"/>
                  <a:pt x="1860" y="136"/>
                  <a:pt x="1859" y="141"/>
                </a:cubicBezTo>
                <a:cubicBezTo>
                  <a:pt x="1857" y="147"/>
                  <a:pt x="1847" y="139"/>
                  <a:pt x="1843" y="139"/>
                </a:cubicBezTo>
                <a:cubicBezTo>
                  <a:pt x="1838" y="139"/>
                  <a:pt x="1844" y="140"/>
                  <a:pt x="1836" y="145"/>
                </a:cubicBezTo>
                <a:cubicBezTo>
                  <a:pt x="1829" y="151"/>
                  <a:pt x="1829" y="151"/>
                  <a:pt x="1829" y="151"/>
                </a:cubicBezTo>
                <a:cubicBezTo>
                  <a:pt x="1825" y="153"/>
                  <a:pt x="1825" y="153"/>
                  <a:pt x="1825" y="153"/>
                </a:cubicBezTo>
                <a:cubicBezTo>
                  <a:pt x="1819" y="153"/>
                  <a:pt x="1819" y="153"/>
                  <a:pt x="1819" y="153"/>
                </a:cubicBezTo>
                <a:cubicBezTo>
                  <a:pt x="1819" y="153"/>
                  <a:pt x="1818" y="153"/>
                  <a:pt x="1814" y="156"/>
                </a:cubicBezTo>
                <a:cubicBezTo>
                  <a:pt x="1811" y="160"/>
                  <a:pt x="1807" y="160"/>
                  <a:pt x="1807" y="160"/>
                </a:cubicBezTo>
                <a:cubicBezTo>
                  <a:pt x="1807" y="160"/>
                  <a:pt x="1801" y="158"/>
                  <a:pt x="1803" y="163"/>
                </a:cubicBezTo>
                <a:cubicBezTo>
                  <a:pt x="1804" y="167"/>
                  <a:pt x="1809" y="167"/>
                  <a:pt x="1806" y="171"/>
                </a:cubicBezTo>
                <a:cubicBezTo>
                  <a:pt x="1802" y="174"/>
                  <a:pt x="1798" y="171"/>
                  <a:pt x="1795" y="174"/>
                </a:cubicBezTo>
                <a:cubicBezTo>
                  <a:pt x="1792" y="176"/>
                  <a:pt x="1802" y="176"/>
                  <a:pt x="1792" y="176"/>
                </a:cubicBezTo>
                <a:cubicBezTo>
                  <a:pt x="1781" y="176"/>
                  <a:pt x="1778" y="178"/>
                  <a:pt x="1778" y="178"/>
                </a:cubicBezTo>
                <a:cubicBezTo>
                  <a:pt x="1774" y="182"/>
                  <a:pt x="1774" y="182"/>
                  <a:pt x="1774" y="182"/>
                </a:cubicBezTo>
                <a:cubicBezTo>
                  <a:pt x="1774" y="182"/>
                  <a:pt x="1770" y="190"/>
                  <a:pt x="1771" y="195"/>
                </a:cubicBezTo>
                <a:cubicBezTo>
                  <a:pt x="1772" y="199"/>
                  <a:pt x="1777" y="201"/>
                  <a:pt x="1774" y="203"/>
                </a:cubicBezTo>
                <a:cubicBezTo>
                  <a:pt x="1770" y="205"/>
                  <a:pt x="1758" y="199"/>
                  <a:pt x="1754" y="199"/>
                </a:cubicBezTo>
                <a:cubicBezTo>
                  <a:pt x="1750" y="199"/>
                  <a:pt x="1737" y="194"/>
                  <a:pt x="1737" y="201"/>
                </a:cubicBezTo>
                <a:cubicBezTo>
                  <a:pt x="1737" y="208"/>
                  <a:pt x="1736" y="205"/>
                  <a:pt x="1738" y="211"/>
                </a:cubicBezTo>
                <a:cubicBezTo>
                  <a:pt x="1740" y="218"/>
                  <a:pt x="1734" y="218"/>
                  <a:pt x="1734" y="218"/>
                </a:cubicBezTo>
                <a:cubicBezTo>
                  <a:pt x="1734" y="218"/>
                  <a:pt x="1725" y="206"/>
                  <a:pt x="1721" y="209"/>
                </a:cubicBezTo>
                <a:cubicBezTo>
                  <a:pt x="1716" y="212"/>
                  <a:pt x="1716" y="222"/>
                  <a:pt x="1717" y="227"/>
                </a:cubicBezTo>
                <a:cubicBezTo>
                  <a:pt x="1719" y="232"/>
                  <a:pt x="1721" y="236"/>
                  <a:pt x="1721" y="242"/>
                </a:cubicBezTo>
                <a:cubicBezTo>
                  <a:pt x="1721" y="248"/>
                  <a:pt x="1726" y="260"/>
                  <a:pt x="1726" y="260"/>
                </a:cubicBezTo>
                <a:cubicBezTo>
                  <a:pt x="1723" y="268"/>
                  <a:pt x="1723" y="268"/>
                  <a:pt x="1723" y="268"/>
                </a:cubicBezTo>
                <a:cubicBezTo>
                  <a:pt x="1723" y="268"/>
                  <a:pt x="1718" y="279"/>
                  <a:pt x="1718" y="269"/>
                </a:cubicBezTo>
                <a:cubicBezTo>
                  <a:pt x="1718" y="259"/>
                  <a:pt x="1721" y="254"/>
                  <a:pt x="1718" y="251"/>
                </a:cubicBezTo>
                <a:cubicBezTo>
                  <a:pt x="1715" y="248"/>
                  <a:pt x="1708" y="237"/>
                  <a:pt x="1708" y="237"/>
                </a:cubicBezTo>
                <a:cubicBezTo>
                  <a:pt x="1708" y="237"/>
                  <a:pt x="1702" y="238"/>
                  <a:pt x="1705" y="229"/>
                </a:cubicBezTo>
                <a:cubicBezTo>
                  <a:pt x="1708" y="220"/>
                  <a:pt x="1707" y="215"/>
                  <a:pt x="1707" y="215"/>
                </a:cubicBezTo>
                <a:cubicBezTo>
                  <a:pt x="1712" y="205"/>
                  <a:pt x="1712" y="205"/>
                  <a:pt x="1712" y="205"/>
                </a:cubicBezTo>
                <a:cubicBezTo>
                  <a:pt x="1713" y="202"/>
                  <a:pt x="1713" y="202"/>
                  <a:pt x="1713" y="202"/>
                </a:cubicBezTo>
                <a:cubicBezTo>
                  <a:pt x="1713" y="202"/>
                  <a:pt x="1720" y="197"/>
                  <a:pt x="1712" y="197"/>
                </a:cubicBezTo>
                <a:cubicBezTo>
                  <a:pt x="1705" y="197"/>
                  <a:pt x="1704" y="195"/>
                  <a:pt x="1699" y="195"/>
                </a:cubicBezTo>
                <a:cubicBezTo>
                  <a:pt x="1695" y="195"/>
                  <a:pt x="1699" y="192"/>
                  <a:pt x="1695" y="195"/>
                </a:cubicBezTo>
                <a:cubicBezTo>
                  <a:pt x="1692" y="197"/>
                  <a:pt x="1688" y="191"/>
                  <a:pt x="1688" y="200"/>
                </a:cubicBezTo>
                <a:cubicBezTo>
                  <a:pt x="1688" y="210"/>
                  <a:pt x="1682" y="208"/>
                  <a:pt x="1683" y="213"/>
                </a:cubicBezTo>
                <a:cubicBezTo>
                  <a:pt x="1685" y="218"/>
                  <a:pt x="1681" y="218"/>
                  <a:pt x="1681" y="218"/>
                </a:cubicBezTo>
                <a:cubicBezTo>
                  <a:pt x="1674" y="220"/>
                  <a:pt x="1674" y="220"/>
                  <a:pt x="1674" y="220"/>
                </a:cubicBezTo>
                <a:cubicBezTo>
                  <a:pt x="1671" y="231"/>
                  <a:pt x="1671" y="231"/>
                  <a:pt x="1671" y="231"/>
                </a:cubicBezTo>
                <a:cubicBezTo>
                  <a:pt x="1671" y="231"/>
                  <a:pt x="1674" y="234"/>
                  <a:pt x="1672" y="238"/>
                </a:cubicBezTo>
                <a:cubicBezTo>
                  <a:pt x="1671" y="242"/>
                  <a:pt x="1669" y="244"/>
                  <a:pt x="1672" y="247"/>
                </a:cubicBezTo>
                <a:cubicBezTo>
                  <a:pt x="1675" y="250"/>
                  <a:pt x="1691" y="255"/>
                  <a:pt x="1688" y="258"/>
                </a:cubicBezTo>
                <a:cubicBezTo>
                  <a:pt x="1684" y="260"/>
                  <a:pt x="1678" y="264"/>
                  <a:pt x="1677" y="260"/>
                </a:cubicBezTo>
                <a:cubicBezTo>
                  <a:pt x="1675" y="257"/>
                  <a:pt x="1675" y="257"/>
                  <a:pt x="1675" y="257"/>
                </a:cubicBezTo>
                <a:cubicBezTo>
                  <a:pt x="1667" y="252"/>
                  <a:pt x="1667" y="252"/>
                  <a:pt x="1667" y="252"/>
                </a:cubicBezTo>
                <a:cubicBezTo>
                  <a:pt x="1659" y="248"/>
                  <a:pt x="1659" y="248"/>
                  <a:pt x="1659" y="248"/>
                </a:cubicBezTo>
                <a:cubicBezTo>
                  <a:pt x="1659" y="248"/>
                  <a:pt x="1674" y="254"/>
                  <a:pt x="1654" y="247"/>
                </a:cubicBezTo>
                <a:cubicBezTo>
                  <a:pt x="1633" y="239"/>
                  <a:pt x="1633" y="239"/>
                  <a:pt x="1633" y="239"/>
                </a:cubicBezTo>
                <a:cubicBezTo>
                  <a:pt x="1633" y="239"/>
                  <a:pt x="1630" y="237"/>
                  <a:pt x="1629" y="242"/>
                </a:cubicBezTo>
                <a:cubicBezTo>
                  <a:pt x="1627" y="248"/>
                  <a:pt x="1629" y="247"/>
                  <a:pt x="1629" y="254"/>
                </a:cubicBezTo>
                <a:cubicBezTo>
                  <a:pt x="1629" y="260"/>
                  <a:pt x="1629" y="260"/>
                  <a:pt x="1629" y="260"/>
                </a:cubicBezTo>
                <a:cubicBezTo>
                  <a:pt x="1629" y="260"/>
                  <a:pt x="1625" y="262"/>
                  <a:pt x="1622" y="262"/>
                </a:cubicBezTo>
                <a:cubicBezTo>
                  <a:pt x="1619" y="262"/>
                  <a:pt x="1619" y="262"/>
                  <a:pt x="1619" y="262"/>
                </a:cubicBezTo>
                <a:cubicBezTo>
                  <a:pt x="1619" y="262"/>
                  <a:pt x="1625" y="254"/>
                  <a:pt x="1617" y="254"/>
                </a:cubicBezTo>
                <a:cubicBezTo>
                  <a:pt x="1609" y="254"/>
                  <a:pt x="1609" y="254"/>
                  <a:pt x="1606" y="257"/>
                </a:cubicBezTo>
                <a:cubicBezTo>
                  <a:pt x="1603" y="260"/>
                  <a:pt x="1607" y="260"/>
                  <a:pt x="1597" y="260"/>
                </a:cubicBezTo>
                <a:cubicBezTo>
                  <a:pt x="1588" y="260"/>
                  <a:pt x="1584" y="263"/>
                  <a:pt x="1584" y="263"/>
                </a:cubicBezTo>
                <a:cubicBezTo>
                  <a:pt x="1580" y="260"/>
                  <a:pt x="1580" y="260"/>
                  <a:pt x="1580" y="260"/>
                </a:cubicBezTo>
                <a:cubicBezTo>
                  <a:pt x="1582" y="255"/>
                  <a:pt x="1582" y="255"/>
                  <a:pt x="1582" y="255"/>
                </a:cubicBezTo>
                <a:cubicBezTo>
                  <a:pt x="1582" y="255"/>
                  <a:pt x="1567" y="255"/>
                  <a:pt x="1566" y="259"/>
                </a:cubicBezTo>
                <a:cubicBezTo>
                  <a:pt x="1565" y="262"/>
                  <a:pt x="1562" y="261"/>
                  <a:pt x="1559" y="264"/>
                </a:cubicBezTo>
                <a:cubicBezTo>
                  <a:pt x="1556" y="266"/>
                  <a:pt x="1551" y="275"/>
                  <a:pt x="1547" y="277"/>
                </a:cubicBezTo>
                <a:cubicBezTo>
                  <a:pt x="1543" y="280"/>
                  <a:pt x="1548" y="276"/>
                  <a:pt x="1543" y="280"/>
                </a:cubicBezTo>
                <a:cubicBezTo>
                  <a:pt x="1539" y="284"/>
                  <a:pt x="1540" y="289"/>
                  <a:pt x="1534" y="284"/>
                </a:cubicBezTo>
                <a:cubicBezTo>
                  <a:pt x="1529" y="278"/>
                  <a:pt x="1529" y="278"/>
                  <a:pt x="1529" y="278"/>
                </a:cubicBezTo>
                <a:cubicBezTo>
                  <a:pt x="1529" y="278"/>
                  <a:pt x="1520" y="282"/>
                  <a:pt x="1522" y="276"/>
                </a:cubicBezTo>
                <a:cubicBezTo>
                  <a:pt x="1524" y="270"/>
                  <a:pt x="1527" y="264"/>
                  <a:pt x="1527" y="264"/>
                </a:cubicBezTo>
                <a:cubicBezTo>
                  <a:pt x="1527" y="264"/>
                  <a:pt x="1526" y="259"/>
                  <a:pt x="1520" y="259"/>
                </a:cubicBezTo>
                <a:cubicBezTo>
                  <a:pt x="1514" y="259"/>
                  <a:pt x="1514" y="248"/>
                  <a:pt x="1514" y="259"/>
                </a:cubicBezTo>
                <a:cubicBezTo>
                  <a:pt x="1514" y="276"/>
                  <a:pt x="1514" y="276"/>
                  <a:pt x="1514" y="276"/>
                </a:cubicBezTo>
                <a:lnTo>
                  <a:pt x="1510" y="299"/>
                </a:lnTo>
                <a:close/>
                <a:moveTo>
                  <a:pt x="1994" y="926"/>
                </a:moveTo>
                <a:cubicBezTo>
                  <a:pt x="1992" y="923"/>
                  <a:pt x="1988" y="922"/>
                  <a:pt x="1985" y="924"/>
                </a:cubicBezTo>
                <a:cubicBezTo>
                  <a:pt x="1983" y="935"/>
                  <a:pt x="1985" y="941"/>
                  <a:pt x="1988" y="951"/>
                </a:cubicBezTo>
                <a:cubicBezTo>
                  <a:pt x="1990" y="950"/>
                  <a:pt x="1992" y="950"/>
                  <a:pt x="1994" y="950"/>
                </a:cubicBezTo>
                <a:cubicBezTo>
                  <a:pt x="1994" y="954"/>
                  <a:pt x="1989" y="958"/>
                  <a:pt x="1993" y="961"/>
                </a:cubicBezTo>
                <a:cubicBezTo>
                  <a:pt x="1994" y="963"/>
                  <a:pt x="1999" y="961"/>
                  <a:pt x="2001" y="962"/>
                </a:cubicBezTo>
                <a:cubicBezTo>
                  <a:pt x="2003" y="962"/>
                  <a:pt x="2004" y="965"/>
                  <a:pt x="2005" y="965"/>
                </a:cubicBezTo>
                <a:cubicBezTo>
                  <a:pt x="2010" y="967"/>
                  <a:pt x="2012" y="963"/>
                  <a:pt x="2017" y="964"/>
                </a:cubicBezTo>
                <a:cubicBezTo>
                  <a:pt x="2020" y="965"/>
                  <a:pt x="2022" y="969"/>
                  <a:pt x="2024" y="970"/>
                </a:cubicBezTo>
                <a:cubicBezTo>
                  <a:pt x="2029" y="972"/>
                  <a:pt x="2024" y="971"/>
                  <a:pt x="2029" y="969"/>
                </a:cubicBezTo>
                <a:cubicBezTo>
                  <a:pt x="2029" y="969"/>
                  <a:pt x="2035" y="966"/>
                  <a:pt x="2034" y="967"/>
                </a:cubicBezTo>
                <a:cubicBezTo>
                  <a:pt x="2035" y="966"/>
                  <a:pt x="2036" y="967"/>
                  <a:pt x="2037" y="964"/>
                </a:cubicBezTo>
                <a:cubicBezTo>
                  <a:pt x="2038" y="963"/>
                  <a:pt x="2037" y="959"/>
                  <a:pt x="2037" y="957"/>
                </a:cubicBezTo>
                <a:cubicBezTo>
                  <a:pt x="2038" y="954"/>
                  <a:pt x="2039" y="953"/>
                  <a:pt x="2040" y="950"/>
                </a:cubicBezTo>
                <a:cubicBezTo>
                  <a:pt x="2042" y="944"/>
                  <a:pt x="2041" y="927"/>
                  <a:pt x="2052" y="933"/>
                </a:cubicBezTo>
                <a:cubicBezTo>
                  <a:pt x="2058" y="922"/>
                  <a:pt x="2036" y="902"/>
                  <a:pt x="2055" y="901"/>
                </a:cubicBezTo>
                <a:cubicBezTo>
                  <a:pt x="2055" y="899"/>
                  <a:pt x="2054" y="898"/>
                  <a:pt x="2052" y="898"/>
                </a:cubicBezTo>
                <a:cubicBezTo>
                  <a:pt x="2052" y="897"/>
                  <a:pt x="2055" y="894"/>
                  <a:pt x="2055" y="892"/>
                </a:cubicBezTo>
                <a:cubicBezTo>
                  <a:pt x="2054" y="888"/>
                  <a:pt x="2053" y="891"/>
                  <a:pt x="2050" y="889"/>
                </a:cubicBezTo>
                <a:cubicBezTo>
                  <a:pt x="2048" y="887"/>
                  <a:pt x="2048" y="886"/>
                  <a:pt x="2046" y="884"/>
                </a:cubicBezTo>
                <a:cubicBezTo>
                  <a:pt x="2045" y="884"/>
                  <a:pt x="2043" y="880"/>
                  <a:pt x="2041" y="880"/>
                </a:cubicBezTo>
                <a:cubicBezTo>
                  <a:pt x="2038" y="880"/>
                  <a:pt x="2040" y="884"/>
                  <a:pt x="2038" y="885"/>
                </a:cubicBezTo>
                <a:cubicBezTo>
                  <a:pt x="2037" y="886"/>
                  <a:pt x="2034" y="886"/>
                  <a:pt x="2033" y="888"/>
                </a:cubicBezTo>
                <a:cubicBezTo>
                  <a:pt x="2029" y="891"/>
                  <a:pt x="2030" y="895"/>
                  <a:pt x="2029" y="900"/>
                </a:cubicBezTo>
                <a:cubicBezTo>
                  <a:pt x="2026" y="901"/>
                  <a:pt x="2021" y="898"/>
                  <a:pt x="2019" y="900"/>
                </a:cubicBezTo>
                <a:cubicBezTo>
                  <a:pt x="2017" y="902"/>
                  <a:pt x="2019" y="905"/>
                  <a:pt x="2018" y="906"/>
                </a:cubicBezTo>
                <a:cubicBezTo>
                  <a:pt x="2016" y="909"/>
                  <a:pt x="2014" y="909"/>
                  <a:pt x="2012" y="911"/>
                </a:cubicBezTo>
                <a:cubicBezTo>
                  <a:pt x="2011" y="912"/>
                  <a:pt x="2009" y="915"/>
                  <a:pt x="2008" y="916"/>
                </a:cubicBezTo>
                <a:cubicBezTo>
                  <a:pt x="2007" y="917"/>
                  <a:pt x="2003" y="916"/>
                  <a:pt x="2002" y="917"/>
                </a:cubicBezTo>
                <a:cubicBezTo>
                  <a:pt x="1998" y="921"/>
                  <a:pt x="2001" y="924"/>
                  <a:pt x="2000" y="929"/>
                </a:cubicBezTo>
                <a:cubicBezTo>
                  <a:pt x="1997" y="930"/>
                  <a:pt x="1994" y="929"/>
                  <a:pt x="1993" y="926"/>
                </a:cubicBezTo>
                <a:moveTo>
                  <a:pt x="2067" y="978"/>
                </a:moveTo>
                <a:cubicBezTo>
                  <a:pt x="2065" y="974"/>
                  <a:pt x="2064" y="960"/>
                  <a:pt x="2071" y="960"/>
                </a:cubicBezTo>
                <a:cubicBezTo>
                  <a:pt x="2071" y="963"/>
                  <a:pt x="2071" y="965"/>
                  <a:pt x="2071" y="967"/>
                </a:cubicBezTo>
                <a:cubicBezTo>
                  <a:pt x="2075" y="969"/>
                  <a:pt x="2073" y="975"/>
                  <a:pt x="2076" y="976"/>
                </a:cubicBezTo>
                <a:cubicBezTo>
                  <a:pt x="2084" y="978"/>
                  <a:pt x="2082" y="969"/>
                  <a:pt x="2082" y="966"/>
                </a:cubicBezTo>
                <a:cubicBezTo>
                  <a:pt x="2079" y="957"/>
                  <a:pt x="2076" y="948"/>
                  <a:pt x="2089" y="948"/>
                </a:cubicBezTo>
                <a:cubicBezTo>
                  <a:pt x="2090" y="943"/>
                  <a:pt x="2078" y="940"/>
                  <a:pt x="2075" y="941"/>
                </a:cubicBezTo>
                <a:cubicBezTo>
                  <a:pt x="2071" y="943"/>
                  <a:pt x="2075" y="948"/>
                  <a:pt x="2069" y="946"/>
                </a:cubicBezTo>
                <a:cubicBezTo>
                  <a:pt x="2067" y="945"/>
                  <a:pt x="2065" y="940"/>
                  <a:pt x="2065" y="938"/>
                </a:cubicBezTo>
                <a:cubicBezTo>
                  <a:pt x="2068" y="938"/>
                  <a:pt x="2071" y="938"/>
                  <a:pt x="2074" y="938"/>
                </a:cubicBezTo>
                <a:cubicBezTo>
                  <a:pt x="2074" y="938"/>
                  <a:pt x="2074" y="937"/>
                  <a:pt x="2074" y="937"/>
                </a:cubicBezTo>
                <a:cubicBezTo>
                  <a:pt x="2079" y="937"/>
                  <a:pt x="2089" y="938"/>
                  <a:pt x="2093" y="936"/>
                </a:cubicBezTo>
                <a:cubicBezTo>
                  <a:pt x="2095" y="935"/>
                  <a:pt x="2102" y="924"/>
                  <a:pt x="2100" y="922"/>
                </a:cubicBezTo>
                <a:cubicBezTo>
                  <a:pt x="2098" y="921"/>
                  <a:pt x="2090" y="929"/>
                  <a:pt x="2086" y="930"/>
                </a:cubicBezTo>
                <a:cubicBezTo>
                  <a:pt x="2079" y="930"/>
                  <a:pt x="2072" y="927"/>
                  <a:pt x="2065" y="931"/>
                </a:cubicBezTo>
                <a:cubicBezTo>
                  <a:pt x="2059" y="935"/>
                  <a:pt x="2061" y="941"/>
                  <a:pt x="2058" y="946"/>
                </a:cubicBezTo>
                <a:cubicBezTo>
                  <a:pt x="2057" y="949"/>
                  <a:pt x="2055" y="947"/>
                  <a:pt x="2054" y="952"/>
                </a:cubicBezTo>
                <a:cubicBezTo>
                  <a:pt x="2054" y="954"/>
                  <a:pt x="2054" y="960"/>
                  <a:pt x="2054" y="961"/>
                </a:cubicBezTo>
                <a:cubicBezTo>
                  <a:pt x="2055" y="964"/>
                  <a:pt x="2057" y="964"/>
                  <a:pt x="2059" y="967"/>
                </a:cubicBezTo>
                <a:cubicBezTo>
                  <a:pt x="2060" y="970"/>
                  <a:pt x="2059" y="973"/>
                  <a:pt x="2058" y="976"/>
                </a:cubicBezTo>
                <a:cubicBezTo>
                  <a:pt x="2058" y="978"/>
                  <a:pt x="2058" y="987"/>
                  <a:pt x="2065" y="986"/>
                </a:cubicBezTo>
                <a:cubicBezTo>
                  <a:pt x="2065" y="986"/>
                  <a:pt x="2066" y="985"/>
                  <a:pt x="2067" y="984"/>
                </a:cubicBezTo>
                <a:moveTo>
                  <a:pt x="1950" y="984"/>
                </a:moveTo>
                <a:cubicBezTo>
                  <a:pt x="1953" y="989"/>
                  <a:pt x="1957" y="990"/>
                  <a:pt x="1963" y="988"/>
                </a:cubicBezTo>
                <a:cubicBezTo>
                  <a:pt x="1962" y="982"/>
                  <a:pt x="1958" y="982"/>
                  <a:pt x="1959" y="975"/>
                </a:cubicBezTo>
                <a:cubicBezTo>
                  <a:pt x="1961" y="966"/>
                  <a:pt x="1962" y="967"/>
                  <a:pt x="1956" y="961"/>
                </a:cubicBezTo>
                <a:cubicBezTo>
                  <a:pt x="1952" y="957"/>
                  <a:pt x="1950" y="953"/>
                  <a:pt x="1948" y="948"/>
                </a:cubicBezTo>
                <a:cubicBezTo>
                  <a:pt x="1947" y="947"/>
                  <a:pt x="1947" y="945"/>
                  <a:pt x="1945" y="943"/>
                </a:cubicBezTo>
                <a:cubicBezTo>
                  <a:pt x="1944" y="941"/>
                  <a:pt x="1942" y="942"/>
                  <a:pt x="1940" y="940"/>
                </a:cubicBezTo>
                <a:cubicBezTo>
                  <a:pt x="1937" y="938"/>
                  <a:pt x="1936" y="933"/>
                  <a:pt x="1933" y="930"/>
                </a:cubicBezTo>
                <a:cubicBezTo>
                  <a:pt x="1931" y="928"/>
                  <a:pt x="1929" y="926"/>
                  <a:pt x="1927" y="924"/>
                </a:cubicBezTo>
                <a:cubicBezTo>
                  <a:pt x="1924" y="921"/>
                  <a:pt x="1923" y="917"/>
                  <a:pt x="1920" y="913"/>
                </a:cubicBezTo>
                <a:cubicBezTo>
                  <a:pt x="1916" y="909"/>
                  <a:pt x="1911" y="906"/>
                  <a:pt x="1908" y="902"/>
                </a:cubicBezTo>
                <a:cubicBezTo>
                  <a:pt x="1903" y="897"/>
                  <a:pt x="1904" y="895"/>
                  <a:pt x="1897" y="895"/>
                </a:cubicBezTo>
                <a:cubicBezTo>
                  <a:pt x="1893" y="895"/>
                  <a:pt x="1884" y="893"/>
                  <a:pt x="1884" y="899"/>
                </a:cubicBezTo>
                <a:cubicBezTo>
                  <a:pt x="1886" y="899"/>
                  <a:pt x="1889" y="899"/>
                  <a:pt x="1891" y="899"/>
                </a:cubicBezTo>
                <a:cubicBezTo>
                  <a:pt x="1890" y="906"/>
                  <a:pt x="1899" y="914"/>
                  <a:pt x="1904" y="918"/>
                </a:cubicBezTo>
                <a:cubicBezTo>
                  <a:pt x="1913" y="925"/>
                  <a:pt x="1909" y="935"/>
                  <a:pt x="1915" y="942"/>
                </a:cubicBezTo>
                <a:cubicBezTo>
                  <a:pt x="1917" y="946"/>
                  <a:pt x="1921" y="948"/>
                  <a:pt x="1922" y="952"/>
                </a:cubicBezTo>
                <a:cubicBezTo>
                  <a:pt x="1923" y="955"/>
                  <a:pt x="1921" y="958"/>
                  <a:pt x="1922" y="960"/>
                </a:cubicBezTo>
                <a:cubicBezTo>
                  <a:pt x="1924" y="963"/>
                  <a:pt x="1925" y="962"/>
                  <a:pt x="1927" y="963"/>
                </a:cubicBezTo>
                <a:cubicBezTo>
                  <a:pt x="1926" y="963"/>
                  <a:pt x="1930" y="968"/>
                  <a:pt x="1929" y="967"/>
                </a:cubicBezTo>
                <a:cubicBezTo>
                  <a:pt x="1930" y="968"/>
                  <a:pt x="1933" y="968"/>
                  <a:pt x="1934" y="969"/>
                </a:cubicBezTo>
                <a:cubicBezTo>
                  <a:pt x="1937" y="973"/>
                  <a:pt x="1940" y="977"/>
                  <a:pt x="1943" y="980"/>
                </a:cubicBezTo>
                <a:moveTo>
                  <a:pt x="2045" y="1013"/>
                </a:moveTo>
                <a:cubicBezTo>
                  <a:pt x="2045" y="1003"/>
                  <a:pt x="2027" y="1010"/>
                  <a:pt x="2022" y="1009"/>
                </a:cubicBezTo>
                <a:cubicBezTo>
                  <a:pt x="2023" y="1005"/>
                  <a:pt x="2024" y="1002"/>
                  <a:pt x="2019" y="1000"/>
                </a:cubicBezTo>
                <a:cubicBezTo>
                  <a:pt x="2017" y="999"/>
                  <a:pt x="2016" y="1002"/>
                  <a:pt x="2013" y="1001"/>
                </a:cubicBezTo>
                <a:cubicBezTo>
                  <a:pt x="2012" y="1001"/>
                  <a:pt x="2011" y="998"/>
                  <a:pt x="2010" y="997"/>
                </a:cubicBezTo>
                <a:cubicBezTo>
                  <a:pt x="2006" y="995"/>
                  <a:pt x="2006" y="992"/>
                  <a:pt x="1999" y="994"/>
                </a:cubicBezTo>
                <a:cubicBezTo>
                  <a:pt x="1998" y="994"/>
                  <a:pt x="1995" y="996"/>
                  <a:pt x="1995" y="996"/>
                </a:cubicBezTo>
                <a:cubicBezTo>
                  <a:pt x="1991" y="996"/>
                  <a:pt x="1987" y="992"/>
                  <a:pt x="1985" y="997"/>
                </a:cubicBezTo>
                <a:cubicBezTo>
                  <a:pt x="1981" y="995"/>
                  <a:pt x="1977" y="987"/>
                  <a:pt x="1973" y="987"/>
                </a:cubicBezTo>
                <a:cubicBezTo>
                  <a:pt x="1971" y="987"/>
                  <a:pt x="1965" y="990"/>
                  <a:pt x="1963" y="990"/>
                </a:cubicBezTo>
                <a:cubicBezTo>
                  <a:pt x="1960" y="991"/>
                  <a:pt x="1956" y="991"/>
                  <a:pt x="1958" y="995"/>
                </a:cubicBezTo>
                <a:cubicBezTo>
                  <a:pt x="1964" y="995"/>
                  <a:pt x="1967" y="1000"/>
                  <a:pt x="1973" y="1002"/>
                </a:cubicBezTo>
                <a:cubicBezTo>
                  <a:pt x="1978" y="1003"/>
                  <a:pt x="1983" y="1005"/>
                  <a:pt x="1988" y="1005"/>
                </a:cubicBezTo>
                <a:cubicBezTo>
                  <a:pt x="1990" y="1006"/>
                  <a:pt x="1993" y="1005"/>
                  <a:pt x="1996" y="1005"/>
                </a:cubicBezTo>
                <a:cubicBezTo>
                  <a:pt x="1998" y="1006"/>
                  <a:pt x="2001" y="1009"/>
                  <a:pt x="2004" y="1010"/>
                </a:cubicBezTo>
                <a:cubicBezTo>
                  <a:pt x="2007" y="1011"/>
                  <a:pt x="2011" y="1011"/>
                  <a:pt x="2015" y="1011"/>
                </a:cubicBezTo>
                <a:cubicBezTo>
                  <a:pt x="2023" y="1012"/>
                  <a:pt x="2033" y="1014"/>
                  <a:pt x="2041" y="1014"/>
                </a:cubicBezTo>
                <a:moveTo>
                  <a:pt x="2104" y="1019"/>
                </a:moveTo>
                <a:cubicBezTo>
                  <a:pt x="2109" y="1016"/>
                  <a:pt x="2115" y="1016"/>
                  <a:pt x="2114" y="1008"/>
                </a:cubicBezTo>
                <a:cubicBezTo>
                  <a:pt x="2107" y="1007"/>
                  <a:pt x="2087" y="1017"/>
                  <a:pt x="2092" y="1024"/>
                </a:cubicBezTo>
                <a:cubicBezTo>
                  <a:pt x="2098" y="1023"/>
                  <a:pt x="2100" y="1016"/>
                  <a:pt x="2105" y="1016"/>
                </a:cubicBezTo>
                <a:moveTo>
                  <a:pt x="2282" y="1014"/>
                </a:moveTo>
                <a:cubicBezTo>
                  <a:pt x="2277" y="1019"/>
                  <a:pt x="2265" y="1004"/>
                  <a:pt x="2263" y="999"/>
                </a:cubicBezTo>
                <a:cubicBezTo>
                  <a:pt x="2262" y="997"/>
                  <a:pt x="2263" y="993"/>
                  <a:pt x="2262" y="992"/>
                </a:cubicBezTo>
                <a:cubicBezTo>
                  <a:pt x="2260" y="989"/>
                  <a:pt x="2256" y="989"/>
                  <a:pt x="2254" y="987"/>
                </a:cubicBezTo>
                <a:cubicBezTo>
                  <a:pt x="2251" y="983"/>
                  <a:pt x="2252" y="978"/>
                  <a:pt x="2249" y="975"/>
                </a:cubicBezTo>
                <a:cubicBezTo>
                  <a:pt x="2244" y="970"/>
                  <a:pt x="2239" y="968"/>
                  <a:pt x="2233" y="963"/>
                </a:cubicBezTo>
                <a:cubicBezTo>
                  <a:pt x="2228" y="959"/>
                  <a:pt x="2219" y="953"/>
                  <a:pt x="2214" y="954"/>
                </a:cubicBezTo>
                <a:cubicBezTo>
                  <a:pt x="2197" y="958"/>
                  <a:pt x="2197" y="948"/>
                  <a:pt x="2189" y="950"/>
                </a:cubicBezTo>
                <a:cubicBezTo>
                  <a:pt x="2182" y="953"/>
                  <a:pt x="2183" y="961"/>
                  <a:pt x="2179" y="964"/>
                </a:cubicBezTo>
                <a:cubicBezTo>
                  <a:pt x="2175" y="966"/>
                  <a:pt x="2171" y="964"/>
                  <a:pt x="2168" y="961"/>
                </a:cubicBezTo>
                <a:cubicBezTo>
                  <a:pt x="2164" y="956"/>
                  <a:pt x="2166" y="954"/>
                  <a:pt x="2164" y="949"/>
                </a:cubicBezTo>
                <a:cubicBezTo>
                  <a:pt x="2162" y="944"/>
                  <a:pt x="2158" y="939"/>
                  <a:pt x="2154" y="940"/>
                </a:cubicBezTo>
                <a:cubicBezTo>
                  <a:pt x="2148" y="940"/>
                  <a:pt x="2144" y="945"/>
                  <a:pt x="2145" y="949"/>
                </a:cubicBezTo>
                <a:cubicBezTo>
                  <a:pt x="2147" y="953"/>
                  <a:pt x="2153" y="956"/>
                  <a:pt x="2158" y="956"/>
                </a:cubicBezTo>
                <a:cubicBezTo>
                  <a:pt x="2158" y="959"/>
                  <a:pt x="2148" y="966"/>
                  <a:pt x="2155" y="969"/>
                </a:cubicBezTo>
                <a:cubicBezTo>
                  <a:pt x="2156" y="970"/>
                  <a:pt x="2162" y="967"/>
                  <a:pt x="2165" y="967"/>
                </a:cubicBezTo>
                <a:cubicBezTo>
                  <a:pt x="2171" y="968"/>
                  <a:pt x="2176" y="972"/>
                  <a:pt x="2181" y="974"/>
                </a:cubicBezTo>
                <a:cubicBezTo>
                  <a:pt x="2191" y="978"/>
                  <a:pt x="2198" y="976"/>
                  <a:pt x="2198" y="988"/>
                </a:cubicBezTo>
                <a:cubicBezTo>
                  <a:pt x="2198" y="991"/>
                  <a:pt x="2199" y="997"/>
                  <a:pt x="2198" y="999"/>
                </a:cubicBezTo>
                <a:cubicBezTo>
                  <a:pt x="2196" y="1002"/>
                  <a:pt x="2193" y="1001"/>
                  <a:pt x="2193" y="1005"/>
                </a:cubicBezTo>
                <a:cubicBezTo>
                  <a:pt x="2198" y="1007"/>
                  <a:pt x="2201" y="1002"/>
                  <a:pt x="2206" y="1005"/>
                </a:cubicBezTo>
                <a:cubicBezTo>
                  <a:pt x="2214" y="1010"/>
                  <a:pt x="2214" y="1018"/>
                  <a:pt x="2225" y="1018"/>
                </a:cubicBezTo>
                <a:cubicBezTo>
                  <a:pt x="2226" y="1016"/>
                  <a:pt x="2228" y="1015"/>
                  <a:pt x="2230" y="1016"/>
                </a:cubicBezTo>
                <a:cubicBezTo>
                  <a:pt x="2231" y="1012"/>
                  <a:pt x="2229" y="1009"/>
                  <a:pt x="2227" y="1006"/>
                </a:cubicBezTo>
                <a:cubicBezTo>
                  <a:pt x="2230" y="1005"/>
                  <a:pt x="2234" y="1005"/>
                  <a:pt x="2236" y="1004"/>
                </a:cubicBezTo>
                <a:cubicBezTo>
                  <a:pt x="2239" y="1003"/>
                  <a:pt x="2239" y="1002"/>
                  <a:pt x="2243" y="1001"/>
                </a:cubicBezTo>
                <a:cubicBezTo>
                  <a:pt x="2246" y="1001"/>
                  <a:pt x="2249" y="1003"/>
                  <a:pt x="2253" y="1003"/>
                </a:cubicBezTo>
                <a:cubicBezTo>
                  <a:pt x="2255" y="1008"/>
                  <a:pt x="2252" y="1012"/>
                  <a:pt x="2256" y="1015"/>
                </a:cubicBezTo>
                <a:cubicBezTo>
                  <a:pt x="2259" y="1017"/>
                  <a:pt x="2265" y="1017"/>
                  <a:pt x="2269" y="1020"/>
                </a:cubicBezTo>
                <a:cubicBezTo>
                  <a:pt x="2273" y="1023"/>
                  <a:pt x="2272" y="1024"/>
                  <a:pt x="2278" y="1025"/>
                </a:cubicBezTo>
                <a:cubicBezTo>
                  <a:pt x="2281" y="1025"/>
                  <a:pt x="2285" y="1026"/>
                  <a:pt x="2286" y="1022"/>
                </a:cubicBezTo>
                <a:moveTo>
                  <a:pt x="2486" y="1086"/>
                </a:moveTo>
                <a:cubicBezTo>
                  <a:pt x="2488" y="1074"/>
                  <a:pt x="2475" y="1077"/>
                  <a:pt x="2477" y="1087"/>
                </a:cubicBezTo>
                <a:cubicBezTo>
                  <a:pt x="2478" y="1086"/>
                  <a:pt x="2481" y="1086"/>
                  <a:pt x="2483" y="1086"/>
                </a:cubicBezTo>
                <a:cubicBezTo>
                  <a:pt x="2483" y="1086"/>
                  <a:pt x="2483" y="1087"/>
                  <a:pt x="2483" y="1088"/>
                </a:cubicBezTo>
                <a:cubicBezTo>
                  <a:pt x="2484" y="1088"/>
                  <a:pt x="2485" y="1087"/>
                  <a:pt x="2485" y="1087"/>
                </a:cubicBezTo>
                <a:moveTo>
                  <a:pt x="2492" y="1077"/>
                </a:moveTo>
                <a:cubicBezTo>
                  <a:pt x="2493" y="1074"/>
                  <a:pt x="2497" y="1072"/>
                  <a:pt x="2496" y="1068"/>
                </a:cubicBezTo>
                <a:cubicBezTo>
                  <a:pt x="2489" y="1066"/>
                  <a:pt x="2482" y="1079"/>
                  <a:pt x="2491" y="1079"/>
                </a:cubicBezTo>
                <a:moveTo>
                  <a:pt x="2478" y="1280"/>
                </a:moveTo>
                <a:cubicBezTo>
                  <a:pt x="2478" y="1277"/>
                  <a:pt x="2480" y="1279"/>
                  <a:pt x="2482" y="1277"/>
                </a:cubicBezTo>
                <a:cubicBezTo>
                  <a:pt x="2485" y="1275"/>
                  <a:pt x="2491" y="1264"/>
                  <a:pt x="2486" y="1260"/>
                </a:cubicBezTo>
                <a:cubicBezTo>
                  <a:pt x="2483" y="1256"/>
                  <a:pt x="2483" y="1261"/>
                  <a:pt x="2480" y="1261"/>
                </a:cubicBezTo>
                <a:cubicBezTo>
                  <a:pt x="2476" y="1261"/>
                  <a:pt x="2477" y="1261"/>
                  <a:pt x="2474" y="1258"/>
                </a:cubicBezTo>
                <a:cubicBezTo>
                  <a:pt x="2470" y="1255"/>
                  <a:pt x="2470" y="1252"/>
                  <a:pt x="2466" y="1252"/>
                </a:cubicBezTo>
                <a:cubicBezTo>
                  <a:pt x="2464" y="1252"/>
                  <a:pt x="2464" y="1259"/>
                  <a:pt x="2460" y="1254"/>
                </a:cubicBezTo>
                <a:cubicBezTo>
                  <a:pt x="2459" y="1252"/>
                  <a:pt x="2461" y="1247"/>
                  <a:pt x="2460" y="1245"/>
                </a:cubicBezTo>
                <a:cubicBezTo>
                  <a:pt x="2460" y="1242"/>
                  <a:pt x="2458" y="1241"/>
                  <a:pt x="2456" y="1238"/>
                </a:cubicBezTo>
                <a:cubicBezTo>
                  <a:pt x="2454" y="1235"/>
                  <a:pt x="2441" y="1226"/>
                  <a:pt x="2445" y="1236"/>
                </a:cubicBezTo>
                <a:cubicBezTo>
                  <a:pt x="2446" y="1238"/>
                  <a:pt x="2450" y="1240"/>
                  <a:pt x="2451" y="1242"/>
                </a:cubicBezTo>
                <a:cubicBezTo>
                  <a:pt x="2452" y="1243"/>
                  <a:pt x="2455" y="1248"/>
                  <a:pt x="2455" y="1249"/>
                </a:cubicBezTo>
                <a:cubicBezTo>
                  <a:pt x="2457" y="1254"/>
                  <a:pt x="2460" y="1261"/>
                  <a:pt x="2458" y="1266"/>
                </a:cubicBezTo>
                <a:cubicBezTo>
                  <a:pt x="2457" y="1272"/>
                  <a:pt x="2453" y="1275"/>
                  <a:pt x="2454" y="1282"/>
                </a:cubicBezTo>
                <a:cubicBezTo>
                  <a:pt x="2458" y="1283"/>
                  <a:pt x="2461" y="1283"/>
                  <a:pt x="2463" y="1287"/>
                </a:cubicBezTo>
                <a:cubicBezTo>
                  <a:pt x="2465" y="1289"/>
                  <a:pt x="2464" y="1294"/>
                  <a:pt x="2466" y="1296"/>
                </a:cubicBezTo>
                <a:cubicBezTo>
                  <a:pt x="2469" y="1298"/>
                  <a:pt x="2474" y="1294"/>
                  <a:pt x="2475" y="1292"/>
                </a:cubicBezTo>
                <a:cubicBezTo>
                  <a:pt x="2477" y="1289"/>
                  <a:pt x="2476" y="1283"/>
                  <a:pt x="2478" y="1279"/>
                </a:cubicBezTo>
                <a:moveTo>
                  <a:pt x="2411" y="1351"/>
                </a:moveTo>
                <a:cubicBezTo>
                  <a:pt x="2409" y="1358"/>
                  <a:pt x="2417" y="1361"/>
                  <a:pt x="2416" y="1354"/>
                </a:cubicBezTo>
                <a:cubicBezTo>
                  <a:pt x="2433" y="1352"/>
                  <a:pt x="2431" y="1339"/>
                  <a:pt x="2440" y="1328"/>
                </a:cubicBezTo>
                <a:cubicBezTo>
                  <a:pt x="2445" y="1321"/>
                  <a:pt x="2465" y="1304"/>
                  <a:pt x="2455" y="1293"/>
                </a:cubicBezTo>
                <a:cubicBezTo>
                  <a:pt x="2454" y="1295"/>
                  <a:pt x="2452" y="1295"/>
                  <a:pt x="2451" y="1295"/>
                </a:cubicBezTo>
                <a:cubicBezTo>
                  <a:pt x="2450" y="1291"/>
                  <a:pt x="2450" y="1284"/>
                  <a:pt x="2444" y="1286"/>
                </a:cubicBezTo>
                <a:cubicBezTo>
                  <a:pt x="2442" y="1294"/>
                  <a:pt x="2439" y="1304"/>
                  <a:pt x="2435" y="1311"/>
                </a:cubicBezTo>
                <a:cubicBezTo>
                  <a:pt x="2430" y="1320"/>
                  <a:pt x="2425" y="1318"/>
                  <a:pt x="2417" y="1322"/>
                </a:cubicBezTo>
                <a:cubicBezTo>
                  <a:pt x="2412" y="1324"/>
                  <a:pt x="2409" y="1331"/>
                  <a:pt x="2407" y="1337"/>
                </a:cubicBezTo>
                <a:cubicBezTo>
                  <a:pt x="2404" y="1342"/>
                  <a:pt x="2404" y="1347"/>
                  <a:pt x="2410" y="1350"/>
                </a:cubicBezTo>
                <a:moveTo>
                  <a:pt x="2245" y="1293"/>
                </a:moveTo>
                <a:cubicBezTo>
                  <a:pt x="2243" y="1295"/>
                  <a:pt x="2243" y="1297"/>
                  <a:pt x="2243" y="1299"/>
                </a:cubicBezTo>
                <a:cubicBezTo>
                  <a:pt x="2249" y="1301"/>
                  <a:pt x="2248" y="1305"/>
                  <a:pt x="2249" y="1310"/>
                </a:cubicBezTo>
                <a:cubicBezTo>
                  <a:pt x="2250" y="1314"/>
                  <a:pt x="2253" y="1318"/>
                  <a:pt x="2253" y="1322"/>
                </a:cubicBezTo>
                <a:cubicBezTo>
                  <a:pt x="2255" y="1323"/>
                  <a:pt x="2259" y="1322"/>
                  <a:pt x="2261" y="1321"/>
                </a:cubicBezTo>
                <a:cubicBezTo>
                  <a:pt x="2264" y="1319"/>
                  <a:pt x="2263" y="1314"/>
                  <a:pt x="2266" y="1313"/>
                </a:cubicBezTo>
                <a:cubicBezTo>
                  <a:pt x="2271" y="1311"/>
                  <a:pt x="2270" y="1320"/>
                  <a:pt x="2272" y="1312"/>
                </a:cubicBezTo>
                <a:cubicBezTo>
                  <a:pt x="2273" y="1309"/>
                  <a:pt x="2272" y="1304"/>
                  <a:pt x="2272" y="1301"/>
                </a:cubicBezTo>
                <a:cubicBezTo>
                  <a:pt x="2271" y="1291"/>
                  <a:pt x="2269" y="1294"/>
                  <a:pt x="2261" y="1295"/>
                </a:cubicBezTo>
                <a:cubicBezTo>
                  <a:pt x="2254" y="1296"/>
                  <a:pt x="2250" y="1291"/>
                  <a:pt x="2245" y="1292"/>
                </a:cubicBezTo>
                <a:moveTo>
                  <a:pt x="2026" y="1118"/>
                </a:moveTo>
                <a:cubicBezTo>
                  <a:pt x="2028" y="1120"/>
                  <a:pt x="2041" y="1113"/>
                  <a:pt x="2044" y="1110"/>
                </a:cubicBezTo>
                <a:cubicBezTo>
                  <a:pt x="2043" y="1111"/>
                  <a:pt x="2043" y="1112"/>
                  <a:pt x="2043" y="1113"/>
                </a:cubicBezTo>
                <a:cubicBezTo>
                  <a:pt x="2046" y="1113"/>
                  <a:pt x="2050" y="1113"/>
                  <a:pt x="2053" y="1112"/>
                </a:cubicBezTo>
                <a:cubicBezTo>
                  <a:pt x="2055" y="1111"/>
                  <a:pt x="2056" y="1108"/>
                  <a:pt x="2058" y="1108"/>
                </a:cubicBezTo>
                <a:cubicBezTo>
                  <a:pt x="2059" y="1108"/>
                  <a:pt x="2061" y="1110"/>
                  <a:pt x="2061" y="1110"/>
                </a:cubicBezTo>
                <a:cubicBezTo>
                  <a:pt x="2065" y="1109"/>
                  <a:pt x="2071" y="1105"/>
                  <a:pt x="2073" y="1101"/>
                </a:cubicBezTo>
                <a:cubicBezTo>
                  <a:pt x="2076" y="1097"/>
                  <a:pt x="2074" y="1093"/>
                  <a:pt x="2080" y="1093"/>
                </a:cubicBezTo>
                <a:cubicBezTo>
                  <a:pt x="2081" y="1089"/>
                  <a:pt x="2080" y="1080"/>
                  <a:pt x="2085" y="1080"/>
                </a:cubicBezTo>
                <a:cubicBezTo>
                  <a:pt x="2087" y="1080"/>
                  <a:pt x="2087" y="1085"/>
                  <a:pt x="2090" y="1084"/>
                </a:cubicBezTo>
                <a:cubicBezTo>
                  <a:pt x="2091" y="1084"/>
                  <a:pt x="2093" y="1079"/>
                  <a:pt x="2093" y="1077"/>
                </a:cubicBezTo>
                <a:cubicBezTo>
                  <a:pt x="2094" y="1078"/>
                  <a:pt x="2096" y="1077"/>
                  <a:pt x="2097" y="1078"/>
                </a:cubicBezTo>
                <a:cubicBezTo>
                  <a:pt x="2096" y="1076"/>
                  <a:pt x="2095" y="1074"/>
                  <a:pt x="2095" y="1072"/>
                </a:cubicBezTo>
                <a:cubicBezTo>
                  <a:pt x="2096" y="1070"/>
                  <a:pt x="2099" y="1070"/>
                  <a:pt x="2099" y="1069"/>
                </a:cubicBezTo>
                <a:cubicBezTo>
                  <a:pt x="2101" y="1067"/>
                  <a:pt x="2100" y="1060"/>
                  <a:pt x="2105" y="1061"/>
                </a:cubicBezTo>
                <a:cubicBezTo>
                  <a:pt x="2105" y="1059"/>
                  <a:pt x="2106" y="1058"/>
                  <a:pt x="2106" y="1056"/>
                </a:cubicBezTo>
                <a:cubicBezTo>
                  <a:pt x="2116" y="1055"/>
                  <a:pt x="2119" y="1055"/>
                  <a:pt x="2120" y="1065"/>
                </a:cubicBezTo>
                <a:cubicBezTo>
                  <a:pt x="2122" y="1065"/>
                  <a:pt x="2130" y="1066"/>
                  <a:pt x="2132" y="1065"/>
                </a:cubicBezTo>
                <a:cubicBezTo>
                  <a:pt x="2134" y="1063"/>
                  <a:pt x="2134" y="1055"/>
                  <a:pt x="2135" y="1052"/>
                </a:cubicBezTo>
                <a:cubicBezTo>
                  <a:pt x="2136" y="1050"/>
                  <a:pt x="2137" y="1046"/>
                  <a:pt x="2139" y="1045"/>
                </a:cubicBezTo>
                <a:cubicBezTo>
                  <a:pt x="2142" y="1041"/>
                  <a:pt x="2142" y="1043"/>
                  <a:pt x="2145" y="1041"/>
                </a:cubicBezTo>
                <a:cubicBezTo>
                  <a:pt x="2151" y="1039"/>
                  <a:pt x="2150" y="1039"/>
                  <a:pt x="2147" y="1034"/>
                </a:cubicBezTo>
                <a:cubicBezTo>
                  <a:pt x="2156" y="1034"/>
                  <a:pt x="2162" y="1038"/>
                  <a:pt x="2171" y="1040"/>
                </a:cubicBezTo>
                <a:cubicBezTo>
                  <a:pt x="2175" y="1041"/>
                  <a:pt x="2186" y="1036"/>
                  <a:pt x="2187" y="1040"/>
                </a:cubicBezTo>
                <a:cubicBezTo>
                  <a:pt x="2181" y="1042"/>
                  <a:pt x="2181" y="1048"/>
                  <a:pt x="2179" y="1052"/>
                </a:cubicBezTo>
                <a:cubicBezTo>
                  <a:pt x="2177" y="1059"/>
                  <a:pt x="2173" y="1059"/>
                  <a:pt x="2178" y="1065"/>
                </a:cubicBezTo>
                <a:cubicBezTo>
                  <a:pt x="2182" y="1070"/>
                  <a:pt x="2187" y="1069"/>
                  <a:pt x="2192" y="1073"/>
                </a:cubicBezTo>
                <a:cubicBezTo>
                  <a:pt x="2194" y="1076"/>
                  <a:pt x="2196" y="1079"/>
                  <a:pt x="2199" y="1080"/>
                </a:cubicBezTo>
                <a:cubicBezTo>
                  <a:pt x="2199" y="1081"/>
                  <a:pt x="2203" y="1084"/>
                  <a:pt x="2204" y="1085"/>
                </a:cubicBezTo>
                <a:cubicBezTo>
                  <a:pt x="2222" y="1093"/>
                  <a:pt x="2218" y="1038"/>
                  <a:pt x="2225" y="1030"/>
                </a:cubicBezTo>
                <a:cubicBezTo>
                  <a:pt x="2226" y="1031"/>
                  <a:pt x="2228" y="1032"/>
                  <a:pt x="2229" y="1032"/>
                </a:cubicBezTo>
                <a:cubicBezTo>
                  <a:pt x="2231" y="1037"/>
                  <a:pt x="2233" y="1041"/>
                  <a:pt x="2233" y="1047"/>
                </a:cubicBezTo>
                <a:cubicBezTo>
                  <a:pt x="2234" y="1049"/>
                  <a:pt x="2234" y="1054"/>
                  <a:pt x="2235" y="1055"/>
                </a:cubicBezTo>
                <a:cubicBezTo>
                  <a:pt x="2240" y="1060"/>
                  <a:pt x="2246" y="1055"/>
                  <a:pt x="2247" y="1066"/>
                </a:cubicBezTo>
                <a:cubicBezTo>
                  <a:pt x="2247" y="1069"/>
                  <a:pt x="2246" y="1071"/>
                  <a:pt x="2247" y="1074"/>
                </a:cubicBezTo>
                <a:cubicBezTo>
                  <a:pt x="2247" y="1078"/>
                  <a:pt x="2248" y="1076"/>
                  <a:pt x="2250" y="1079"/>
                </a:cubicBezTo>
                <a:cubicBezTo>
                  <a:pt x="2254" y="1086"/>
                  <a:pt x="2250" y="1085"/>
                  <a:pt x="2251" y="1093"/>
                </a:cubicBezTo>
                <a:cubicBezTo>
                  <a:pt x="2255" y="1092"/>
                  <a:pt x="2255" y="1097"/>
                  <a:pt x="2254" y="1100"/>
                </a:cubicBezTo>
                <a:cubicBezTo>
                  <a:pt x="2259" y="1100"/>
                  <a:pt x="2262" y="1095"/>
                  <a:pt x="2267" y="1099"/>
                </a:cubicBezTo>
                <a:cubicBezTo>
                  <a:pt x="2271" y="1101"/>
                  <a:pt x="2274" y="1111"/>
                  <a:pt x="2276" y="1115"/>
                </a:cubicBezTo>
                <a:cubicBezTo>
                  <a:pt x="2276" y="1117"/>
                  <a:pt x="2277" y="1122"/>
                  <a:pt x="2278" y="1123"/>
                </a:cubicBezTo>
                <a:cubicBezTo>
                  <a:pt x="2280" y="1126"/>
                  <a:pt x="2281" y="1124"/>
                  <a:pt x="2284" y="1125"/>
                </a:cubicBezTo>
                <a:cubicBezTo>
                  <a:pt x="2291" y="1129"/>
                  <a:pt x="2290" y="1132"/>
                  <a:pt x="2292" y="1139"/>
                </a:cubicBezTo>
                <a:cubicBezTo>
                  <a:pt x="2293" y="1141"/>
                  <a:pt x="2296" y="1142"/>
                  <a:pt x="2297" y="1144"/>
                </a:cubicBezTo>
                <a:cubicBezTo>
                  <a:pt x="2298" y="1146"/>
                  <a:pt x="2297" y="1149"/>
                  <a:pt x="2299" y="1151"/>
                </a:cubicBezTo>
                <a:cubicBezTo>
                  <a:pt x="2301" y="1154"/>
                  <a:pt x="2303" y="1152"/>
                  <a:pt x="2305" y="1156"/>
                </a:cubicBezTo>
                <a:cubicBezTo>
                  <a:pt x="2306" y="1158"/>
                  <a:pt x="2304" y="1162"/>
                  <a:pt x="2305" y="1165"/>
                </a:cubicBezTo>
                <a:cubicBezTo>
                  <a:pt x="2306" y="1171"/>
                  <a:pt x="2309" y="1175"/>
                  <a:pt x="2309" y="1182"/>
                </a:cubicBezTo>
                <a:cubicBezTo>
                  <a:pt x="2308" y="1189"/>
                  <a:pt x="2304" y="1190"/>
                  <a:pt x="2303" y="1196"/>
                </a:cubicBezTo>
                <a:cubicBezTo>
                  <a:pt x="2301" y="1203"/>
                  <a:pt x="2299" y="1209"/>
                  <a:pt x="2297" y="1216"/>
                </a:cubicBezTo>
                <a:cubicBezTo>
                  <a:pt x="2296" y="1222"/>
                  <a:pt x="2291" y="1226"/>
                  <a:pt x="2288" y="1232"/>
                </a:cubicBezTo>
                <a:cubicBezTo>
                  <a:pt x="2287" y="1236"/>
                  <a:pt x="2288" y="1240"/>
                  <a:pt x="2286" y="1243"/>
                </a:cubicBezTo>
                <a:cubicBezTo>
                  <a:pt x="2285" y="1246"/>
                  <a:pt x="2281" y="1247"/>
                  <a:pt x="2281" y="1249"/>
                </a:cubicBezTo>
                <a:cubicBezTo>
                  <a:pt x="2279" y="1254"/>
                  <a:pt x="2285" y="1261"/>
                  <a:pt x="2280" y="1265"/>
                </a:cubicBezTo>
                <a:cubicBezTo>
                  <a:pt x="2277" y="1268"/>
                  <a:pt x="2270" y="1263"/>
                  <a:pt x="2265" y="1265"/>
                </a:cubicBezTo>
                <a:cubicBezTo>
                  <a:pt x="2262" y="1267"/>
                  <a:pt x="2257" y="1276"/>
                  <a:pt x="2254" y="1276"/>
                </a:cubicBezTo>
                <a:cubicBezTo>
                  <a:pt x="2247" y="1275"/>
                  <a:pt x="2252" y="1265"/>
                  <a:pt x="2245" y="1266"/>
                </a:cubicBezTo>
                <a:cubicBezTo>
                  <a:pt x="2241" y="1266"/>
                  <a:pt x="2238" y="1277"/>
                  <a:pt x="2234" y="1277"/>
                </a:cubicBezTo>
                <a:cubicBezTo>
                  <a:pt x="2230" y="1278"/>
                  <a:pt x="2228" y="1274"/>
                  <a:pt x="2226" y="1273"/>
                </a:cubicBezTo>
                <a:cubicBezTo>
                  <a:pt x="2224" y="1273"/>
                  <a:pt x="2223" y="1274"/>
                  <a:pt x="2222" y="1273"/>
                </a:cubicBezTo>
                <a:cubicBezTo>
                  <a:pt x="2220" y="1273"/>
                  <a:pt x="2219" y="1271"/>
                  <a:pt x="2218" y="1270"/>
                </a:cubicBezTo>
                <a:cubicBezTo>
                  <a:pt x="2213" y="1269"/>
                  <a:pt x="2205" y="1267"/>
                  <a:pt x="2212" y="1262"/>
                </a:cubicBezTo>
                <a:cubicBezTo>
                  <a:pt x="2204" y="1253"/>
                  <a:pt x="2212" y="1253"/>
                  <a:pt x="2212" y="1245"/>
                </a:cubicBezTo>
                <a:cubicBezTo>
                  <a:pt x="2212" y="1234"/>
                  <a:pt x="2203" y="1246"/>
                  <a:pt x="2198" y="1246"/>
                </a:cubicBezTo>
                <a:cubicBezTo>
                  <a:pt x="2198" y="1242"/>
                  <a:pt x="2200" y="1239"/>
                  <a:pt x="2198" y="1235"/>
                </a:cubicBezTo>
                <a:cubicBezTo>
                  <a:pt x="2196" y="1238"/>
                  <a:pt x="2193" y="1244"/>
                  <a:pt x="2191" y="1239"/>
                </a:cubicBezTo>
                <a:cubicBezTo>
                  <a:pt x="2189" y="1235"/>
                  <a:pt x="2196" y="1229"/>
                  <a:pt x="2196" y="1226"/>
                </a:cubicBezTo>
                <a:cubicBezTo>
                  <a:pt x="2198" y="1213"/>
                  <a:pt x="2186" y="1232"/>
                  <a:pt x="2182" y="1233"/>
                </a:cubicBezTo>
                <a:cubicBezTo>
                  <a:pt x="2184" y="1235"/>
                  <a:pt x="2185" y="1240"/>
                  <a:pt x="2181" y="1241"/>
                </a:cubicBezTo>
                <a:cubicBezTo>
                  <a:pt x="2175" y="1243"/>
                  <a:pt x="2176" y="1236"/>
                  <a:pt x="2175" y="1233"/>
                </a:cubicBezTo>
                <a:cubicBezTo>
                  <a:pt x="2172" y="1226"/>
                  <a:pt x="2164" y="1223"/>
                  <a:pt x="2165" y="1214"/>
                </a:cubicBezTo>
                <a:cubicBezTo>
                  <a:pt x="2161" y="1215"/>
                  <a:pt x="2160" y="1212"/>
                  <a:pt x="2157" y="1212"/>
                </a:cubicBezTo>
                <a:cubicBezTo>
                  <a:pt x="2155" y="1211"/>
                  <a:pt x="2153" y="1212"/>
                  <a:pt x="2150" y="1211"/>
                </a:cubicBezTo>
                <a:cubicBezTo>
                  <a:pt x="2148" y="1211"/>
                  <a:pt x="2148" y="1208"/>
                  <a:pt x="2145" y="1207"/>
                </a:cubicBezTo>
                <a:cubicBezTo>
                  <a:pt x="2144" y="1207"/>
                  <a:pt x="2141" y="1210"/>
                  <a:pt x="2140" y="1210"/>
                </a:cubicBezTo>
                <a:cubicBezTo>
                  <a:pt x="2133" y="1211"/>
                  <a:pt x="2130" y="1208"/>
                  <a:pt x="2125" y="1213"/>
                </a:cubicBezTo>
                <a:cubicBezTo>
                  <a:pt x="2121" y="1216"/>
                  <a:pt x="2120" y="1220"/>
                  <a:pt x="2114" y="1219"/>
                </a:cubicBezTo>
                <a:cubicBezTo>
                  <a:pt x="2114" y="1219"/>
                  <a:pt x="2114" y="1218"/>
                  <a:pt x="2114" y="1218"/>
                </a:cubicBezTo>
                <a:cubicBezTo>
                  <a:pt x="2108" y="1218"/>
                  <a:pt x="2105" y="1213"/>
                  <a:pt x="2103" y="1222"/>
                </a:cubicBezTo>
                <a:cubicBezTo>
                  <a:pt x="2094" y="1221"/>
                  <a:pt x="2098" y="1225"/>
                  <a:pt x="2094" y="1229"/>
                </a:cubicBezTo>
                <a:cubicBezTo>
                  <a:pt x="2091" y="1233"/>
                  <a:pt x="2086" y="1231"/>
                  <a:pt x="2081" y="1231"/>
                </a:cubicBezTo>
                <a:cubicBezTo>
                  <a:pt x="2078" y="1232"/>
                  <a:pt x="2076" y="1232"/>
                  <a:pt x="2073" y="1233"/>
                </a:cubicBezTo>
                <a:cubicBezTo>
                  <a:pt x="2071" y="1234"/>
                  <a:pt x="2067" y="1235"/>
                  <a:pt x="2064" y="1236"/>
                </a:cubicBezTo>
                <a:cubicBezTo>
                  <a:pt x="2058" y="1237"/>
                  <a:pt x="2052" y="1244"/>
                  <a:pt x="2048" y="1244"/>
                </a:cubicBezTo>
                <a:cubicBezTo>
                  <a:pt x="2044" y="1244"/>
                  <a:pt x="2045" y="1241"/>
                  <a:pt x="2042" y="1240"/>
                </a:cubicBezTo>
                <a:cubicBezTo>
                  <a:pt x="2042" y="1240"/>
                  <a:pt x="2039" y="1240"/>
                  <a:pt x="2039" y="1239"/>
                </a:cubicBezTo>
                <a:cubicBezTo>
                  <a:pt x="2038" y="1239"/>
                  <a:pt x="2036" y="1237"/>
                  <a:pt x="2036" y="1237"/>
                </a:cubicBezTo>
                <a:cubicBezTo>
                  <a:pt x="2033" y="1235"/>
                  <a:pt x="2031" y="1233"/>
                  <a:pt x="2032" y="1230"/>
                </a:cubicBezTo>
                <a:cubicBezTo>
                  <a:pt x="2032" y="1229"/>
                  <a:pt x="2035" y="1229"/>
                  <a:pt x="2035" y="1228"/>
                </a:cubicBezTo>
                <a:cubicBezTo>
                  <a:pt x="2035" y="1227"/>
                  <a:pt x="2034" y="1225"/>
                  <a:pt x="2035" y="1224"/>
                </a:cubicBezTo>
                <a:cubicBezTo>
                  <a:pt x="2036" y="1219"/>
                  <a:pt x="2038" y="1215"/>
                  <a:pt x="2036" y="1209"/>
                </a:cubicBezTo>
                <a:cubicBezTo>
                  <a:pt x="2034" y="1204"/>
                  <a:pt x="2031" y="1200"/>
                  <a:pt x="2028" y="1194"/>
                </a:cubicBezTo>
                <a:cubicBezTo>
                  <a:pt x="2027" y="1191"/>
                  <a:pt x="2027" y="1189"/>
                  <a:pt x="2026" y="1186"/>
                </a:cubicBezTo>
                <a:cubicBezTo>
                  <a:pt x="2026" y="1184"/>
                  <a:pt x="2026" y="1183"/>
                  <a:pt x="2025" y="1181"/>
                </a:cubicBezTo>
                <a:cubicBezTo>
                  <a:pt x="2025" y="1180"/>
                  <a:pt x="2023" y="1180"/>
                  <a:pt x="2022" y="1179"/>
                </a:cubicBezTo>
                <a:cubicBezTo>
                  <a:pt x="2021" y="1177"/>
                  <a:pt x="2022" y="1174"/>
                  <a:pt x="2021" y="1171"/>
                </a:cubicBezTo>
                <a:cubicBezTo>
                  <a:pt x="2019" y="1168"/>
                  <a:pt x="2016" y="1168"/>
                  <a:pt x="2017" y="1164"/>
                </a:cubicBezTo>
                <a:cubicBezTo>
                  <a:pt x="2017" y="1164"/>
                  <a:pt x="2018" y="1164"/>
                  <a:pt x="2018" y="1164"/>
                </a:cubicBezTo>
                <a:cubicBezTo>
                  <a:pt x="2018" y="1161"/>
                  <a:pt x="2017" y="1159"/>
                  <a:pt x="2017" y="1156"/>
                </a:cubicBezTo>
                <a:cubicBezTo>
                  <a:pt x="2019" y="1158"/>
                  <a:pt x="2021" y="1160"/>
                  <a:pt x="2023" y="1161"/>
                </a:cubicBezTo>
                <a:cubicBezTo>
                  <a:pt x="2024" y="1157"/>
                  <a:pt x="2021" y="1154"/>
                  <a:pt x="2020" y="1151"/>
                </a:cubicBezTo>
                <a:cubicBezTo>
                  <a:pt x="2017" y="1146"/>
                  <a:pt x="2018" y="1145"/>
                  <a:pt x="2019" y="1141"/>
                </a:cubicBezTo>
                <a:cubicBezTo>
                  <a:pt x="2020" y="1140"/>
                  <a:pt x="2022" y="1140"/>
                  <a:pt x="2022" y="1137"/>
                </a:cubicBezTo>
                <a:cubicBezTo>
                  <a:pt x="2022" y="1136"/>
                  <a:pt x="2020" y="1135"/>
                  <a:pt x="2020" y="1133"/>
                </a:cubicBezTo>
                <a:cubicBezTo>
                  <a:pt x="2019" y="1130"/>
                  <a:pt x="2020" y="1128"/>
                  <a:pt x="2020" y="1124"/>
                </a:cubicBezTo>
                <a:cubicBezTo>
                  <a:pt x="2023" y="1124"/>
                  <a:pt x="2023" y="1127"/>
                  <a:pt x="2024" y="1129"/>
                </a:cubicBezTo>
                <a:lnTo>
                  <a:pt x="2026" y="1118"/>
                </a:lnTo>
                <a:close/>
              </a:path>
            </a:pathLst>
          </a:custGeom>
          <a:solidFill>
            <a:schemeClr val="bg2"/>
          </a:solidFill>
          <a:ln w="9525">
            <a:noFill/>
            <a:round/>
            <a:headEnd/>
            <a:tailEnd/>
          </a:ln>
        </p:spPr>
        <p:txBody>
          <a:bodyPr/>
          <a:lstStyle/>
          <a:p>
            <a:endParaRPr lang="en-AU" sz="1400" dirty="0">
              <a:solidFill>
                <a:srgbClr val="000000"/>
              </a:solidFill>
            </a:endParaRPr>
          </a:p>
        </p:txBody>
      </p:sp>
    </p:spTree>
    <p:extLst>
      <p:ext uri="{BB962C8B-B14F-4D97-AF65-F5344CB8AC3E}">
        <p14:creationId xmlns:p14="http://schemas.microsoft.com/office/powerpoint/2010/main" val="2226046206"/>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arge Picture &amp; Caption">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509588" y="6003925"/>
            <a:ext cx="8526462" cy="390525"/>
          </a:xfrm>
        </p:spPr>
        <p:txBody>
          <a:bodyPr/>
          <a:lstStyle>
            <a:lvl1pPr marL="0" indent="0" algn="l" rtl="0" eaLnBrk="0" fontAlgn="base" hangingPunct="0">
              <a:spcBef>
                <a:spcPct val="0"/>
              </a:spcBef>
              <a:spcAft>
                <a:spcPct val="0"/>
              </a:spcAft>
              <a:buFontTx/>
              <a:buNone/>
              <a:defRPr lang="en-US" sz="900" kern="1200" dirty="0" smtClean="0">
                <a:solidFill>
                  <a:schemeClr val="tx1"/>
                </a:solidFill>
                <a:latin typeface="Arial" charset="0"/>
                <a:ea typeface="+mn-ea"/>
                <a:cs typeface="Arial" charset="0"/>
              </a:defRPr>
            </a:lvl1pPr>
            <a:lvl2pPr marL="0" indent="0" algn="l" rtl="0" eaLnBrk="0" fontAlgn="base" hangingPunct="0">
              <a:spcBef>
                <a:spcPct val="0"/>
              </a:spcBef>
              <a:spcAft>
                <a:spcPct val="0"/>
              </a:spcAft>
              <a:buFontTx/>
              <a:buNone/>
              <a:defRPr lang="en-US" sz="900" kern="1200" dirty="0" smtClean="0">
                <a:solidFill>
                  <a:schemeClr val="tx1"/>
                </a:solidFill>
                <a:latin typeface="Arial" charset="0"/>
                <a:ea typeface="+mn-ea"/>
                <a:cs typeface="Arial" charset="0"/>
              </a:defRPr>
            </a:lvl2pPr>
            <a:lvl3pPr marL="0" indent="0" algn="l" rtl="0" eaLnBrk="0" fontAlgn="base" hangingPunct="0">
              <a:spcBef>
                <a:spcPct val="0"/>
              </a:spcBef>
              <a:spcAft>
                <a:spcPct val="0"/>
              </a:spcAft>
              <a:buFontTx/>
              <a:buNone/>
              <a:defRPr lang="en-US" sz="900" kern="1200" dirty="0" smtClean="0">
                <a:solidFill>
                  <a:schemeClr val="tx1"/>
                </a:solidFill>
                <a:latin typeface="Arial" charset="0"/>
                <a:ea typeface="+mn-ea"/>
                <a:cs typeface="Arial" charset="0"/>
              </a:defRPr>
            </a:lvl3pPr>
            <a:lvl4pPr marL="0" indent="0" algn="l" rtl="0" eaLnBrk="0" fontAlgn="base" hangingPunct="0">
              <a:spcBef>
                <a:spcPct val="0"/>
              </a:spcBef>
              <a:spcAft>
                <a:spcPct val="0"/>
              </a:spcAft>
              <a:buFontTx/>
              <a:buNone/>
              <a:defRPr lang="en-US" sz="900" kern="1200" dirty="0" smtClean="0">
                <a:solidFill>
                  <a:schemeClr val="tx1"/>
                </a:solidFill>
                <a:latin typeface="Arial" charset="0"/>
                <a:ea typeface="+mn-ea"/>
                <a:cs typeface="Arial" charset="0"/>
              </a:defRPr>
            </a:lvl4pPr>
            <a:lvl5pPr marL="0" indent="0" algn="l" rtl="0" eaLnBrk="0" fontAlgn="base" hangingPunct="0">
              <a:spcBef>
                <a:spcPct val="0"/>
              </a:spcBef>
              <a:spcAft>
                <a:spcPct val="0"/>
              </a:spcAft>
              <a:buFontTx/>
              <a:buNone/>
              <a:defRPr lang="en-AU" sz="900" kern="1200" dirty="0">
                <a:solidFill>
                  <a:schemeClr val="tx1"/>
                </a:solidFill>
                <a:latin typeface="Arial" charset="0"/>
                <a:ea typeface="+mn-ea"/>
                <a:cs typeface="Arial" charset="0"/>
              </a:defRPr>
            </a:lvl5pPr>
          </a:lstStyle>
          <a:p>
            <a:pPr lvl="0"/>
            <a:r>
              <a:rPr lang="en-US" dirty="0" smtClean="0"/>
              <a:t>Click to add caption</a:t>
            </a:r>
          </a:p>
        </p:txBody>
      </p:sp>
      <p:sp>
        <p:nvSpPr>
          <p:cNvPr id="10" name="Picture Placeholder 9"/>
          <p:cNvSpPr>
            <a:spLocks noGrp="1"/>
          </p:cNvSpPr>
          <p:nvPr>
            <p:ph type="pic" sz="quarter" idx="12"/>
          </p:nvPr>
        </p:nvSpPr>
        <p:spPr>
          <a:xfrm>
            <a:off x="106364" y="106363"/>
            <a:ext cx="8929686" cy="5848350"/>
          </a:xfrm>
        </p:spPr>
        <p:txBody>
          <a:bodyPr/>
          <a:lstStyle>
            <a:lvl1pPr algn="ctr">
              <a:defRPr/>
            </a:lvl1pPr>
          </a:lstStyle>
          <a:p>
            <a:r>
              <a:rPr lang="en-US" dirty="0" smtClean="0"/>
              <a:t>Click icon to add picture</a:t>
            </a:r>
            <a:endParaRPr lang="en-AU" dirty="0"/>
          </a:p>
        </p:txBody>
      </p:sp>
      <p:grpSp>
        <p:nvGrpSpPr>
          <p:cNvPr id="4" name="Group 22"/>
          <p:cNvGrpSpPr>
            <a:grpSpLocks/>
          </p:cNvGrpSpPr>
          <p:nvPr userDrawn="1"/>
        </p:nvGrpSpPr>
        <p:grpSpPr bwMode="auto">
          <a:xfrm>
            <a:off x="0" y="6430963"/>
            <a:ext cx="9144000" cy="427037"/>
            <a:chOff x="0" y="4051"/>
            <a:chExt cx="5760" cy="269"/>
          </a:xfrm>
        </p:grpSpPr>
        <p:sp>
          <p:nvSpPr>
            <p:cNvPr id="5" name="Rectangle 23"/>
            <p:cNvSpPr>
              <a:spLocks noChangeArrowheads="1"/>
            </p:cNvSpPr>
            <p:nvPr userDrawn="1"/>
          </p:nvSpPr>
          <p:spPr bwMode="auto">
            <a:xfrm>
              <a:off x="0" y="4051"/>
              <a:ext cx="5760" cy="269"/>
            </a:xfrm>
            <a:prstGeom prst="rect">
              <a:avLst/>
            </a:prstGeom>
            <a:solidFill>
              <a:srgbClr val="EAEAEA"/>
            </a:solidFill>
            <a:ln w="9525">
              <a:noFill/>
              <a:miter lim="800000"/>
              <a:headEnd/>
              <a:tailEnd/>
            </a:ln>
            <a:effectLst/>
          </p:spPr>
          <p:txBody>
            <a:bodyPr wrap="none" anchor="ctr"/>
            <a:lstStyle/>
            <a:p>
              <a:endParaRPr lang="en-AU" sz="1400" dirty="0">
                <a:solidFill>
                  <a:srgbClr val="000000"/>
                </a:solidFill>
              </a:endParaRPr>
            </a:p>
          </p:txBody>
        </p:sp>
        <p:sp>
          <p:nvSpPr>
            <p:cNvPr id="6" name="Rectangle 24"/>
            <p:cNvSpPr>
              <a:spLocks noChangeArrowheads="1"/>
            </p:cNvSpPr>
            <p:nvPr userDrawn="1"/>
          </p:nvSpPr>
          <p:spPr bwMode="hidden">
            <a:xfrm>
              <a:off x="0" y="4051"/>
              <a:ext cx="5760" cy="269"/>
            </a:xfrm>
            <a:prstGeom prst="rect">
              <a:avLst/>
            </a:prstGeom>
            <a:gradFill rotWithShape="1">
              <a:gsLst>
                <a:gs pos="0">
                  <a:srgbClr val="B33916"/>
                </a:gs>
                <a:gs pos="100000">
                  <a:srgbClr val="E85100"/>
                </a:gs>
              </a:gsLst>
              <a:lin ang="5400000" scaled="1"/>
            </a:gradFill>
            <a:ln w="9525">
              <a:noFill/>
              <a:miter lim="800000"/>
              <a:headEnd/>
              <a:tailEnd/>
            </a:ln>
            <a:effectLst/>
          </p:spPr>
          <p:txBody>
            <a:bodyPr wrap="none" anchor="ctr"/>
            <a:lstStyle/>
            <a:p>
              <a:endParaRPr lang="en-AU" sz="1400" dirty="0">
                <a:solidFill>
                  <a:srgbClr val="000000"/>
                </a:solidFill>
              </a:endParaRPr>
            </a:p>
          </p:txBody>
        </p:sp>
      </p:grpSp>
      <p:sp>
        <p:nvSpPr>
          <p:cNvPr id="2" name="Footer Placeholder 1"/>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3" name="Slide Number Placeholder 2"/>
          <p:cNvSpPr>
            <a:spLocks noGrp="1"/>
          </p:cNvSpPr>
          <p:nvPr>
            <p:ph type="sldNum" sz="quarter" idx="11"/>
          </p:nvPr>
        </p:nvSpPr>
        <p:spPr/>
        <p:txBody>
          <a:bodyPr/>
          <a:lstStyle>
            <a:lvl1pPr>
              <a:defRPr/>
            </a:lvl1pPr>
          </a:lstStyle>
          <a:p>
            <a:r>
              <a:rPr lang="en-AU" dirty="0"/>
              <a:t>Slide </a:t>
            </a:r>
            <a:fld id="{D2F21F2C-42A3-4B1E-991D-57DE331347E0}" type="slidenum">
              <a:rPr lang="en-AU"/>
              <a:pPr/>
              <a:t>‹#›</a:t>
            </a:fld>
            <a:endParaRPr lang="en-AU" dirty="0"/>
          </a:p>
        </p:txBody>
      </p:sp>
    </p:spTree>
    <p:extLst>
      <p:ext uri="{BB962C8B-B14F-4D97-AF65-F5344CB8AC3E}">
        <p14:creationId xmlns:p14="http://schemas.microsoft.com/office/powerpoint/2010/main" val="398691892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Text Placeholder 5"/>
          <p:cNvSpPr>
            <a:spLocks noGrp="1"/>
          </p:cNvSpPr>
          <p:nvPr>
            <p:ph type="body" sz="quarter" idx="12"/>
          </p:nvPr>
        </p:nvSpPr>
        <p:spPr>
          <a:xfrm>
            <a:off x="457200" y="1295400"/>
            <a:ext cx="8210550" cy="4629150"/>
          </a:xfrm>
        </p:spPr>
        <p:txBody>
          <a:bodyPr/>
          <a:lstStyle>
            <a:lvl2pPr>
              <a:spcBef>
                <a:spcPts val="60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3"/>
          </p:nvPr>
        </p:nvSpPr>
        <p:spPr/>
        <p:txBody>
          <a:bodyPr/>
          <a:lstStyle>
            <a:lvl1pPr>
              <a:defRPr/>
            </a:lvl1pPr>
          </a:lstStyle>
          <a:p>
            <a:pPr>
              <a:defRPr/>
            </a:pPr>
            <a:r>
              <a:rPr lang="en-AU" dirty="0"/>
              <a:t>Name, Position, Department, Day Month Year</a:t>
            </a:r>
          </a:p>
        </p:txBody>
      </p:sp>
      <p:sp>
        <p:nvSpPr>
          <p:cNvPr id="5" name="Slide Number Placeholder 5"/>
          <p:cNvSpPr>
            <a:spLocks noGrp="1"/>
          </p:cNvSpPr>
          <p:nvPr>
            <p:ph type="sldNum" sz="quarter" idx="14"/>
          </p:nvPr>
        </p:nvSpPr>
        <p:spPr/>
        <p:txBody>
          <a:bodyPr/>
          <a:lstStyle>
            <a:lvl1pPr>
              <a:defRPr/>
            </a:lvl1pPr>
          </a:lstStyle>
          <a:p>
            <a:pPr>
              <a:defRPr/>
            </a:pPr>
            <a:r>
              <a:rPr lang="en-AU" dirty="0"/>
              <a:t>Slide </a:t>
            </a:r>
            <a:fld id="{11C242B9-3E3E-461F-8C10-CA932B2C0190}" type="slidenum">
              <a:rPr lang="en-AU"/>
              <a:pPr>
                <a:defRPr/>
              </a:pPr>
              <a:t>‹#›</a:t>
            </a:fld>
            <a:endParaRPr lang="en-AU" dirty="0"/>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2601" y="127000"/>
            <a:ext cx="7353300" cy="796925"/>
          </a:xfrm>
        </p:spPr>
        <p:txBody>
          <a:bodyPr/>
          <a:lstStyle/>
          <a:p>
            <a:r>
              <a:rPr lang="en-AU" dirty="0" smtClean="0"/>
              <a:t>Slide Heading</a:t>
            </a:r>
            <a:endParaRPr lang="en-AU" dirty="0"/>
          </a:p>
        </p:txBody>
      </p:sp>
      <p:sp>
        <p:nvSpPr>
          <p:cNvPr id="3" name="Footer Placeholder 2"/>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4" name="Slide Number Placeholder 3"/>
          <p:cNvSpPr>
            <a:spLocks noGrp="1"/>
          </p:cNvSpPr>
          <p:nvPr>
            <p:ph type="sldNum" sz="quarter" idx="11"/>
          </p:nvPr>
        </p:nvSpPr>
        <p:spPr/>
        <p:txBody>
          <a:bodyPr/>
          <a:lstStyle>
            <a:lvl1pPr>
              <a:defRPr/>
            </a:lvl1pPr>
          </a:lstStyle>
          <a:p>
            <a:r>
              <a:rPr lang="en-AU" dirty="0"/>
              <a:t>Slide </a:t>
            </a:r>
            <a:fld id="{48886605-6755-4EAC-91AA-AC84B4372871}" type="slidenum">
              <a:rPr lang="en-AU"/>
              <a:pPr/>
              <a:t>‹#›</a:t>
            </a:fld>
            <a:endParaRPr lang="en-AU" dirty="0"/>
          </a:p>
        </p:txBody>
      </p:sp>
    </p:spTree>
    <p:extLst>
      <p:ext uri="{BB962C8B-B14F-4D97-AF65-F5344CB8AC3E}">
        <p14:creationId xmlns:p14="http://schemas.microsoft.com/office/powerpoint/2010/main" val="1070521193"/>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dirty="0" smtClean="0"/>
              <a:t>Name, Position, Department, Month Date, Year</a:t>
            </a:r>
            <a:endParaRPr lang="en-AU" dirty="0"/>
          </a:p>
        </p:txBody>
      </p:sp>
      <p:sp>
        <p:nvSpPr>
          <p:cNvPr id="3" name="Slide Number Placeholder 2"/>
          <p:cNvSpPr>
            <a:spLocks noGrp="1"/>
          </p:cNvSpPr>
          <p:nvPr>
            <p:ph type="sldNum" sz="quarter" idx="11"/>
          </p:nvPr>
        </p:nvSpPr>
        <p:spPr/>
        <p:txBody>
          <a:bodyPr/>
          <a:lstStyle>
            <a:lvl1pPr>
              <a:defRPr/>
            </a:lvl1pPr>
          </a:lstStyle>
          <a:p>
            <a:r>
              <a:rPr lang="en-AU" dirty="0"/>
              <a:t>Slide </a:t>
            </a:r>
            <a:fld id="{D2F21F2C-42A3-4B1E-991D-57DE331347E0}" type="slidenum">
              <a:rPr lang="en-AU"/>
              <a:pPr/>
              <a:t>‹#›</a:t>
            </a:fld>
            <a:endParaRPr lang="en-AU" dirty="0"/>
          </a:p>
        </p:txBody>
      </p:sp>
    </p:spTree>
    <p:extLst>
      <p:ext uri="{BB962C8B-B14F-4D97-AF65-F5344CB8AC3E}">
        <p14:creationId xmlns:p14="http://schemas.microsoft.com/office/powerpoint/2010/main" val="168235405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2601" y="127000"/>
            <a:ext cx="7353300" cy="796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7363" y="1252538"/>
            <a:ext cx="7378700" cy="4791075"/>
          </a:xfrm>
        </p:spPr>
        <p:txBody>
          <a:bodyPr/>
          <a:lstStyle/>
          <a:p>
            <a:pPr lvl="0"/>
            <a:r>
              <a:rPr lang="en-US" noProof="0" dirty="0" smtClean="0"/>
              <a:t>Click icon to add chart</a:t>
            </a:r>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r>
              <a:rPr lang="en-AU" dirty="0" smtClean="0"/>
              <a:t>Name, Position, Department, Month Date, Year</a:t>
            </a:r>
            <a:endParaRPr lang="en-AU"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AU" dirty="0"/>
              <a:t>Slide </a:t>
            </a:r>
            <a:fld id="{29AB97A7-DEF1-43DA-BE7F-DE8F1F8EA9F2}" type="slidenum">
              <a:rPr lang="en-AU"/>
              <a:pPr>
                <a:defRPr/>
              </a:pPr>
              <a:t>‹#›</a:t>
            </a:fld>
            <a:endParaRPr lang="en-AU" dirty="0"/>
          </a:p>
        </p:txBody>
      </p:sp>
    </p:spTree>
    <p:extLst>
      <p:ext uri="{BB962C8B-B14F-4D97-AF65-F5344CB8AC3E}">
        <p14:creationId xmlns:p14="http://schemas.microsoft.com/office/powerpoint/2010/main" val="855984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1175" y="127000"/>
            <a:ext cx="7324725" cy="796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9588" y="1366838"/>
            <a:ext cx="7378700" cy="4791075"/>
          </a:xfrm>
        </p:spPr>
        <p:txBody>
          <a:bodyPr/>
          <a:lstStyle/>
          <a:p>
            <a:endParaRPr lang="en-US" dirty="0"/>
          </a:p>
        </p:txBody>
      </p:sp>
      <p:sp>
        <p:nvSpPr>
          <p:cNvPr id="4" name="Footer Placeholder 3"/>
          <p:cNvSpPr>
            <a:spLocks noGrp="1"/>
          </p:cNvSpPr>
          <p:nvPr>
            <p:ph type="ftr" sz="quarter" idx="10"/>
          </p:nvPr>
        </p:nvSpPr>
        <p:spPr>
          <a:xfrm>
            <a:off x="509588" y="6578600"/>
            <a:ext cx="6016625" cy="187325"/>
          </a:xfrm>
        </p:spPr>
        <p:txBody>
          <a:bodyPr/>
          <a:lstStyle>
            <a:lvl1pPr>
              <a:defRPr/>
            </a:lvl1pPr>
          </a:lstStyle>
          <a:p>
            <a:r>
              <a:rPr lang="en-AU" dirty="0"/>
              <a:t>Uranium CSG, April 16 2010</a:t>
            </a:r>
          </a:p>
        </p:txBody>
      </p:sp>
      <p:sp>
        <p:nvSpPr>
          <p:cNvPr id="5" name="Slide Number Placeholder 4"/>
          <p:cNvSpPr>
            <a:spLocks noGrp="1"/>
          </p:cNvSpPr>
          <p:nvPr>
            <p:ph type="sldNum" sz="quarter" idx="11"/>
          </p:nvPr>
        </p:nvSpPr>
        <p:spPr>
          <a:xfrm>
            <a:off x="6791325" y="6580188"/>
            <a:ext cx="2133600" cy="187325"/>
          </a:xfrm>
        </p:spPr>
        <p:txBody>
          <a:bodyPr/>
          <a:lstStyle>
            <a:lvl1pPr>
              <a:defRPr/>
            </a:lvl1pPr>
          </a:lstStyle>
          <a:p>
            <a:r>
              <a:rPr lang="en-AU" dirty="0"/>
              <a:t>Slide </a:t>
            </a:r>
            <a:fld id="{C428B45E-926B-477A-AFE5-44E4543F1B9A}" type="slidenum">
              <a:rPr lang="en-AU"/>
              <a:pPr/>
              <a:t>‹#›</a:t>
            </a:fld>
            <a:endParaRPr lang="en-AU" dirty="0"/>
          </a:p>
        </p:txBody>
      </p:sp>
    </p:spTree>
    <p:extLst>
      <p:ext uri="{BB962C8B-B14F-4D97-AF65-F5344CB8AC3E}">
        <p14:creationId xmlns:p14="http://schemas.microsoft.com/office/powerpoint/2010/main" val="1715408357"/>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amp; 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AU" dirty="0"/>
          </a:p>
        </p:txBody>
      </p:sp>
      <p:sp>
        <p:nvSpPr>
          <p:cNvPr id="5" name="Text Placeholder 2"/>
          <p:cNvSpPr>
            <a:spLocks noGrp="1"/>
          </p:cNvSpPr>
          <p:nvPr>
            <p:ph type="body" idx="1"/>
          </p:nvPr>
        </p:nvSpPr>
        <p:spPr>
          <a:xfrm>
            <a:off x="466725" y="1295400"/>
            <a:ext cx="8210550" cy="4629150"/>
          </a:xfrm>
        </p:spPr>
        <p:txBody>
          <a:bodyPr>
            <a:normAutofit/>
          </a:bodyPr>
          <a:lstStyle>
            <a:lvl1pPr marL="180975" indent="-180975">
              <a:spcAft>
                <a:spcPts val="1200"/>
              </a:spcAft>
              <a:buFontTx/>
              <a:buNone/>
              <a:defRPr sz="28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AU" dirty="0"/>
              <a:t>Name, Position, Department, Day Month Year</a:t>
            </a:r>
          </a:p>
        </p:txBody>
      </p:sp>
      <p:sp>
        <p:nvSpPr>
          <p:cNvPr id="6" name="Slide Number Placeholder 5"/>
          <p:cNvSpPr>
            <a:spLocks noGrp="1"/>
          </p:cNvSpPr>
          <p:nvPr>
            <p:ph type="sldNum" sz="quarter" idx="11"/>
          </p:nvPr>
        </p:nvSpPr>
        <p:spPr/>
        <p:txBody>
          <a:bodyPr/>
          <a:lstStyle>
            <a:lvl1pPr>
              <a:defRPr/>
            </a:lvl1pPr>
          </a:lstStyle>
          <a:p>
            <a:pPr>
              <a:defRPr/>
            </a:pPr>
            <a:r>
              <a:rPr lang="en-AU" dirty="0"/>
              <a:t>Slide </a:t>
            </a:r>
            <a:fld id="{0085D955-458A-4DF1-8AA1-8357AB0F4B7D}" type="slidenum">
              <a:rPr lang="en-AU"/>
              <a:pPr>
                <a:defRPr/>
              </a:pPr>
              <a:t>‹#›</a:t>
            </a:fld>
            <a:endParaRPr lang="en-AU"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ings, plain text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8"/>
          <p:cNvSpPr>
            <a:spLocks noGrp="1"/>
          </p:cNvSpPr>
          <p:nvPr>
            <p:ph type="body" sz="quarter" idx="13"/>
          </p:nvPr>
        </p:nvSpPr>
        <p:spPr>
          <a:xfrm>
            <a:off x="457199" y="1295400"/>
            <a:ext cx="82108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Footer Placeholder 4"/>
          <p:cNvSpPr>
            <a:spLocks noGrp="1"/>
          </p:cNvSpPr>
          <p:nvPr>
            <p:ph type="ftr" sz="quarter" idx="14"/>
          </p:nvPr>
        </p:nvSpPr>
        <p:spPr/>
        <p:txBody>
          <a:bodyPr/>
          <a:lstStyle>
            <a:lvl1pPr>
              <a:defRPr/>
            </a:lvl1pPr>
          </a:lstStyle>
          <a:p>
            <a:pPr>
              <a:defRPr/>
            </a:pPr>
            <a:r>
              <a:rPr lang="en-AU" dirty="0"/>
              <a:t>Name, Position, Department, Day Month Year</a:t>
            </a:r>
          </a:p>
        </p:txBody>
      </p:sp>
      <p:sp>
        <p:nvSpPr>
          <p:cNvPr id="6" name="Slide Number Placeholder 5"/>
          <p:cNvSpPr>
            <a:spLocks noGrp="1"/>
          </p:cNvSpPr>
          <p:nvPr>
            <p:ph type="sldNum" sz="quarter" idx="15"/>
          </p:nvPr>
        </p:nvSpPr>
        <p:spPr/>
        <p:txBody>
          <a:bodyPr/>
          <a:lstStyle>
            <a:lvl1pPr>
              <a:defRPr/>
            </a:lvl1pPr>
          </a:lstStyle>
          <a:p>
            <a:pPr>
              <a:defRPr/>
            </a:pPr>
            <a:r>
              <a:rPr lang="en-AU" dirty="0"/>
              <a:t>Slide </a:t>
            </a:r>
            <a:fld id="{D0BEE4DA-32BF-4438-A451-17F9ABB6FAAE}" type="slidenum">
              <a:rPr lang="en-AU"/>
              <a:pPr>
                <a:defRPr/>
              </a:pPr>
              <a:t>‹#›</a:t>
            </a:fld>
            <a:endParaRPr lang="en-AU"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8"/>
          <p:cNvSpPr>
            <a:spLocks noGrp="1"/>
          </p:cNvSpPr>
          <p:nvPr>
            <p:ph type="body" sz="quarter" idx="13"/>
          </p:nvPr>
        </p:nvSpPr>
        <p:spPr>
          <a:xfrm>
            <a:off x="457199" y="1295400"/>
            <a:ext cx="37544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8"/>
          <p:cNvSpPr>
            <a:spLocks noGrp="1"/>
          </p:cNvSpPr>
          <p:nvPr>
            <p:ph type="body" sz="quarter" idx="14"/>
          </p:nvPr>
        </p:nvSpPr>
        <p:spPr>
          <a:xfrm>
            <a:off x="4913600" y="1295400"/>
            <a:ext cx="37544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Footer Placeholder 4"/>
          <p:cNvSpPr>
            <a:spLocks noGrp="1"/>
          </p:cNvSpPr>
          <p:nvPr>
            <p:ph type="ftr" sz="quarter" idx="15"/>
          </p:nvPr>
        </p:nvSpPr>
        <p:spPr/>
        <p:txBody>
          <a:bodyPr/>
          <a:lstStyle>
            <a:lvl1pPr>
              <a:defRPr/>
            </a:lvl1pPr>
          </a:lstStyle>
          <a:p>
            <a:pPr>
              <a:defRPr/>
            </a:pPr>
            <a:r>
              <a:rPr lang="en-AU" dirty="0"/>
              <a:t>Name, Position, Department, Day Month Year</a:t>
            </a:r>
          </a:p>
        </p:txBody>
      </p:sp>
      <p:sp>
        <p:nvSpPr>
          <p:cNvPr id="8" name="Slide Number Placeholder 5"/>
          <p:cNvSpPr>
            <a:spLocks noGrp="1"/>
          </p:cNvSpPr>
          <p:nvPr>
            <p:ph type="sldNum" sz="quarter" idx="16"/>
          </p:nvPr>
        </p:nvSpPr>
        <p:spPr/>
        <p:txBody>
          <a:bodyPr/>
          <a:lstStyle>
            <a:lvl1pPr>
              <a:defRPr/>
            </a:lvl1pPr>
          </a:lstStyle>
          <a:p>
            <a:pPr>
              <a:defRPr/>
            </a:pPr>
            <a:r>
              <a:rPr lang="en-AU" dirty="0"/>
              <a:t>Slide </a:t>
            </a:r>
            <a:fld id="{5B9687EA-A064-4E91-A31E-D7142F5762C3}" type="slidenum">
              <a:rPr lang="en-AU"/>
              <a:pPr>
                <a:defRPr/>
              </a:pPr>
              <a:t>‹#›</a:t>
            </a:fld>
            <a:endParaRPr lang="en-AU"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8"/>
          <p:cNvSpPr>
            <a:spLocks noGrp="1"/>
          </p:cNvSpPr>
          <p:nvPr>
            <p:ph type="body" sz="quarter" idx="14"/>
          </p:nvPr>
        </p:nvSpPr>
        <p:spPr>
          <a:xfrm>
            <a:off x="4913600" y="1295400"/>
            <a:ext cx="37544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hart Placeholder 12"/>
          <p:cNvSpPr>
            <a:spLocks noGrp="1"/>
          </p:cNvSpPr>
          <p:nvPr>
            <p:ph type="chart" sz="quarter" idx="15"/>
          </p:nvPr>
        </p:nvSpPr>
        <p:spPr>
          <a:xfrm>
            <a:off x="466725" y="1790700"/>
            <a:ext cx="3744913" cy="4133850"/>
          </a:xfrm>
        </p:spPr>
        <p:txBody>
          <a:bodyPr rtlCol="0">
            <a:normAutofit/>
          </a:bodyPr>
          <a:lstStyle>
            <a:lvl1pPr algn="ctr">
              <a:buNone/>
              <a:defRPr sz="1400"/>
            </a:lvl1pPr>
          </a:lstStyle>
          <a:p>
            <a:pPr lvl="0"/>
            <a:r>
              <a:rPr lang="en-US" noProof="0" dirty="0" smtClean="0"/>
              <a:t>Click icon to add chart</a:t>
            </a:r>
            <a:endParaRPr lang="en-AU" noProof="0" dirty="0"/>
          </a:p>
        </p:txBody>
      </p:sp>
      <p:sp>
        <p:nvSpPr>
          <p:cNvPr id="7" name="Footer Placeholder 4"/>
          <p:cNvSpPr>
            <a:spLocks noGrp="1"/>
          </p:cNvSpPr>
          <p:nvPr>
            <p:ph type="ftr" sz="quarter" idx="16"/>
          </p:nvPr>
        </p:nvSpPr>
        <p:spPr/>
        <p:txBody>
          <a:bodyPr/>
          <a:lstStyle>
            <a:lvl1pPr>
              <a:defRPr/>
            </a:lvl1pPr>
          </a:lstStyle>
          <a:p>
            <a:pPr>
              <a:defRPr/>
            </a:pPr>
            <a:r>
              <a:rPr lang="en-AU" dirty="0"/>
              <a:t>Name, Position, Department, Day Month Year</a:t>
            </a:r>
          </a:p>
        </p:txBody>
      </p:sp>
      <p:sp>
        <p:nvSpPr>
          <p:cNvPr id="8" name="Slide Number Placeholder 5"/>
          <p:cNvSpPr>
            <a:spLocks noGrp="1"/>
          </p:cNvSpPr>
          <p:nvPr>
            <p:ph type="sldNum" sz="quarter" idx="17"/>
          </p:nvPr>
        </p:nvSpPr>
        <p:spPr/>
        <p:txBody>
          <a:bodyPr/>
          <a:lstStyle>
            <a:lvl1pPr>
              <a:defRPr/>
            </a:lvl1pPr>
          </a:lstStyle>
          <a:p>
            <a:pPr>
              <a:defRPr/>
            </a:pPr>
            <a:r>
              <a:rPr lang="en-AU" dirty="0"/>
              <a:t>Slide </a:t>
            </a:r>
            <a:fld id="{840D8A51-959B-4C3D-93F8-FEC70C66E7FD}" type="slidenum">
              <a:rPr lang="en-AU"/>
              <a:pPr>
                <a:defRPr/>
              </a:pPr>
              <a:t>‹#›</a:t>
            </a:fld>
            <a:endParaRPr lang="en-AU"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8"/>
          <p:cNvSpPr>
            <a:spLocks noGrp="1"/>
          </p:cNvSpPr>
          <p:nvPr>
            <p:ph type="body" sz="quarter" idx="14"/>
          </p:nvPr>
        </p:nvSpPr>
        <p:spPr>
          <a:xfrm>
            <a:off x="457199" y="1295400"/>
            <a:ext cx="37544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Picture Placeholder 8"/>
          <p:cNvSpPr>
            <a:spLocks noGrp="1"/>
          </p:cNvSpPr>
          <p:nvPr>
            <p:ph type="pic" sz="quarter" idx="15"/>
          </p:nvPr>
        </p:nvSpPr>
        <p:spPr>
          <a:xfrm>
            <a:off x="4930775" y="1295400"/>
            <a:ext cx="3746500" cy="4629150"/>
          </a:xfrm>
        </p:spPr>
        <p:txBody>
          <a:bodyPr rtlCol="0">
            <a:normAutofit/>
          </a:bodyPr>
          <a:lstStyle>
            <a:lvl1pPr algn="ctr">
              <a:buFont typeface="Arial" pitchFamily="34" charset="0"/>
              <a:buNone/>
              <a:defRPr sz="1400"/>
            </a:lvl1pPr>
          </a:lstStyle>
          <a:p>
            <a:pPr lvl="0"/>
            <a:r>
              <a:rPr lang="en-US" noProof="0" dirty="0" smtClean="0"/>
              <a:t>Click icon to add picture</a:t>
            </a:r>
            <a:endParaRPr lang="en-AU" noProof="0" dirty="0"/>
          </a:p>
        </p:txBody>
      </p:sp>
      <p:sp>
        <p:nvSpPr>
          <p:cNvPr id="7" name="Footer Placeholder 4"/>
          <p:cNvSpPr>
            <a:spLocks noGrp="1"/>
          </p:cNvSpPr>
          <p:nvPr>
            <p:ph type="ftr" sz="quarter" idx="16"/>
          </p:nvPr>
        </p:nvSpPr>
        <p:spPr/>
        <p:txBody>
          <a:bodyPr/>
          <a:lstStyle>
            <a:lvl1pPr>
              <a:defRPr/>
            </a:lvl1pPr>
          </a:lstStyle>
          <a:p>
            <a:pPr>
              <a:defRPr/>
            </a:pPr>
            <a:r>
              <a:rPr lang="en-AU" dirty="0"/>
              <a:t>Name, Position, Department, Day Month Year</a:t>
            </a:r>
          </a:p>
        </p:txBody>
      </p:sp>
      <p:sp>
        <p:nvSpPr>
          <p:cNvPr id="8" name="Slide Number Placeholder 5"/>
          <p:cNvSpPr>
            <a:spLocks noGrp="1"/>
          </p:cNvSpPr>
          <p:nvPr>
            <p:ph type="sldNum" sz="quarter" idx="17"/>
          </p:nvPr>
        </p:nvSpPr>
        <p:spPr/>
        <p:txBody>
          <a:bodyPr/>
          <a:lstStyle>
            <a:lvl1pPr>
              <a:defRPr/>
            </a:lvl1pPr>
          </a:lstStyle>
          <a:p>
            <a:pPr>
              <a:defRPr/>
            </a:pPr>
            <a:r>
              <a:rPr lang="en-AU" dirty="0"/>
              <a:t>Slide </a:t>
            </a:r>
            <a:fld id="{26878C90-655B-4E1E-921F-D79D95513DE7}" type="slidenum">
              <a:rPr lang="en-AU"/>
              <a:pPr>
                <a:defRPr/>
              </a:pPr>
              <a:t>‹#›</a:t>
            </a:fld>
            <a:endParaRPr lang="en-AU"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5" name="Text Placeholder 8"/>
          <p:cNvSpPr>
            <a:spLocks noGrp="1"/>
          </p:cNvSpPr>
          <p:nvPr>
            <p:ph type="body" sz="quarter" idx="14"/>
          </p:nvPr>
        </p:nvSpPr>
        <p:spPr>
          <a:xfrm>
            <a:off x="457199" y="1295400"/>
            <a:ext cx="3754439" cy="4629149"/>
          </a:xfrm>
        </p:spPr>
        <p:txBody>
          <a:bodyPr/>
          <a:lstStyle>
            <a:lvl1pPr>
              <a:buNone/>
              <a:defRPr b="1">
                <a:solidFill>
                  <a:schemeClr val="accent1"/>
                </a:solidFill>
              </a:defRPr>
            </a:lvl1pPr>
            <a:lvl2pPr marL="0" indent="0">
              <a:spcBef>
                <a:spcPts val="600"/>
              </a:spcBef>
              <a:spcAft>
                <a:spcPts val="600"/>
              </a:spcAft>
              <a:buFontTx/>
              <a:buNone/>
              <a:defRPr/>
            </a:lvl2pPr>
            <a:lvl3pPr marL="180975" indent="-174625">
              <a:buFont typeface="Arial" pitchFamily="34" charset="0"/>
              <a:buChar char="•"/>
              <a:defRPr/>
            </a:lvl3pPr>
            <a:lvl4pPr marL="541338" indent="-174625">
              <a:buFont typeface="Arial" pitchFamily="34" charset="0"/>
              <a:buChar char="–"/>
              <a:defRPr/>
            </a:lvl4pPr>
            <a:lvl5pPr marL="892175" indent="-1841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Picture Placeholder 8"/>
          <p:cNvSpPr>
            <a:spLocks noGrp="1"/>
          </p:cNvSpPr>
          <p:nvPr>
            <p:ph type="pic" sz="quarter" idx="15"/>
          </p:nvPr>
        </p:nvSpPr>
        <p:spPr>
          <a:xfrm>
            <a:off x="4930775" y="1295400"/>
            <a:ext cx="3746500" cy="2133600"/>
          </a:xfrm>
        </p:spPr>
        <p:txBody>
          <a:bodyPr rtlCol="0">
            <a:normAutofit/>
          </a:bodyPr>
          <a:lstStyle>
            <a:lvl1pPr algn="ctr">
              <a:buFont typeface="Arial" pitchFamily="34" charset="0"/>
              <a:buNone/>
              <a:defRPr sz="1400"/>
            </a:lvl1pPr>
          </a:lstStyle>
          <a:p>
            <a:pPr lvl="0"/>
            <a:r>
              <a:rPr lang="en-US" noProof="0" dirty="0" smtClean="0"/>
              <a:t>Click icon to add picture</a:t>
            </a:r>
            <a:endParaRPr lang="en-AU" noProof="0" dirty="0"/>
          </a:p>
        </p:txBody>
      </p:sp>
      <p:sp>
        <p:nvSpPr>
          <p:cNvPr id="7" name="Picture Placeholder 8"/>
          <p:cNvSpPr>
            <a:spLocks noGrp="1"/>
          </p:cNvSpPr>
          <p:nvPr>
            <p:ph type="pic" sz="quarter" idx="16"/>
          </p:nvPr>
        </p:nvSpPr>
        <p:spPr>
          <a:xfrm>
            <a:off x="4930775" y="3790949"/>
            <a:ext cx="3746500" cy="2133600"/>
          </a:xfrm>
        </p:spPr>
        <p:txBody>
          <a:bodyPr rtlCol="0">
            <a:normAutofit/>
          </a:bodyPr>
          <a:lstStyle>
            <a:lvl1pPr algn="ctr">
              <a:buFont typeface="Arial" pitchFamily="34" charset="0"/>
              <a:buNone/>
              <a:defRPr sz="1400"/>
            </a:lvl1pPr>
          </a:lstStyle>
          <a:p>
            <a:pPr lvl="0"/>
            <a:r>
              <a:rPr lang="en-US" noProof="0" dirty="0" smtClean="0"/>
              <a:t>Click icon to add picture</a:t>
            </a:r>
            <a:endParaRPr lang="en-AU" noProof="0" dirty="0"/>
          </a:p>
        </p:txBody>
      </p:sp>
      <p:sp>
        <p:nvSpPr>
          <p:cNvPr id="8" name="Footer Placeholder 4"/>
          <p:cNvSpPr>
            <a:spLocks noGrp="1"/>
          </p:cNvSpPr>
          <p:nvPr>
            <p:ph type="ftr" sz="quarter" idx="17"/>
          </p:nvPr>
        </p:nvSpPr>
        <p:spPr/>
        <p:txBody>
          <a:bodyPr/>
          <a:lstStyle>
            <a:lvl1pPr>
              <a:defRPr/>
            </a:lvl1pPr>
          </a:lstStyle>
          <a:p>
            <a:pPr>
              <a:defRPr/>
            </a:pPr>
            <a:r>
              <a:rPr lang="en-AU" dirty="0"/>
              <a:t>Name, Position, Department, Day Month Year</a:t>
            </a:r>
          </a:p>
        </p:txBody>
      </p:sp>
      <p:sp>
        <p:nvSpPr>
          <p:cNvPr id="9" name="Slide Number Placeholder 5"/>
          <p:cNvSpPr>
            <a:spLocks noGrp="1"/>
          </p:cNvSpPr>
          <p:nvPr>
            <p:ph type="sldNum" sz="quarter" idx="18"/>
          </p:nvPr>
        </p:nvSpPr>
        <p:spPr/>
        <p:txBody>
          <a:bodyPr/>
          <a:lstStyle>
            <a:lvl1pPr>
              <a:defRPr/>
            </a:lvl1pPr>
          </a:lstStyle>
          <a:p>
            <a:pPr>
              <a:defRPr/>
            </a:pPr>
            <a:r>
              <a:rPr lang="en-AU" dirty="0"/>
              <a:t>Slide </a:t>
            </a:r>
            <a:fld id="{90937C64-800F-4FBF-AB27-C56916884D34}" type="slidenum">
              <a:rPr lang="en-AU"/>
              <a:pPr>
                <a:defRPr/>
              </a:pPr>
              <a:t>‹#›</a:t>
            </a:fld>
            <a:endParaRPr lang="en-AU"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6.png"/><Relationship Id="rId3" Type="http://schemas.openxmlformats.org/officeDocument/2006/relationships/slideLayout" Target="../slideLayouts/slideLayout20.xml"/><Relationship Id="rId21" Type="http://schemas.openxmlformats.org/officeDocument/2006/relationships/image" Target="../media/image9.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7.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0" descr="BHPB_Terracotta_master stripe.png"/>
          <p:cNvPicPr>
            <a:picLocks/>
          </p:cNvPicPr>
          <p:nvPr/>
        </p:nvPicPr>
        <p:blipFill>
          <a:blip r:embed="rId19" cstate="print"/>
          <a:srcRect/>
          <a:stretch>
            <a:fillRect/>
          </a:stretch>
        </p:blipFill>
        <p:spPr bwMode="auto">
          <a:xfrm>
            <a:off x="0" y="6319838"/>
            <a:ext cx="9144000" cy="539750"/>
          </a:xfrm>
          <a:prstGeom prst="rect">
            <a:avLst/>
          </a:prstGeom>
          <a:noFill/>
          <a:ln w="9525">
            <a:noFill/>
            <a:miter lim="800000"/>
            <a:headEnd/>
            <a:tailEnd/>
          </a:ln>
        </p:spPr>
      </p:pic>
      <p:pic>
        <p:nvPicPr>
          <p:cNvPr id="1027" name="Picture 6"/>
          <p:cNvPicPr>
            <a:picLocks noChangeAspect="1"/>
          </p:cNvPicPr>
          <p:nvPr/>
        </p:nvPicPr>
        <p:blipFill>
          <a:blip r:embed="rId20" cstate="print"/>
          <a:srcRect/>
          <a:stretch>
            <a:fillRect/>
          </a:stretch>
        </p:blipFill>
        <p:spPr bwMode="auto">
          <a:xfrm>
            <a:off x="-19050" y="0"/>
            <a:ext cx="9174163" cy="1046163"/>
          </a:xfrm>
          <a:prstGeom prst="rect">
            <a:avLst/>
          </a:prstGeom>
          <a:noFill/>
          <a:ln w="9525">
            <a:noFill/>
            <a:miter lim="800000"/>
            <a:headEnd/>
            <a:tailEnd/>
          </a:ln>
        </p:spPr>
      </p:pic>
      <p:sp>
        <p:nvSpPr>
          <p:cNvPr id="1028" name="Title Placeholder 1"/>
          <p:cNvSpPr>
            <a:spLocks noGrp="1"/>
          </p:cNvSpPr>
          <p:nvPr>
            <p:ph type="title"/>
          </p:nvPr>
        </p:nvSpPr>
        <p:spPr bwMode="auto">
          <a:xfrm>
            <a:off x="457200" y="0"/>
            <a:ext cx="7467600" cy="9810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AU" smtClean="0"/>
          </a:p>
        </p:txBody>
      </p:sp>
      <p:sp>
        <p:nvSpPr>
          <p:cNvPr id="1029" name="Text Placeholder 2"/>
          <p:cNvSpPr>
            <a:spLocks noGrp="1"/>
          </p:cNvSpPr>
          <p:nvPr>
            <p:ph type="body" idx="1"/>
          </p:nvPr>
        </p:nvSpPr>
        <p:spPr bwMode="auto">
          <a:xfrm>
            <a:off x="457200" y="1295400"/>
            <a:ext cx="8210550" cy="4625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5" name="Footer Placeholder 4"/>
          <p:cNvSpPr>
            <a:spLocks noGrp="1"/>
          </p:cNvSpPr>
          <p:nvPr>
            <p:ph type="ftr" sz="quarter" idx="3"/>
          </p:nvPr>
        </p:nvSpPr>
        <p:spPr>
          <a:xfrm>
            <a:off x="457200" y="6521450"/>
            <a:ext cx="4114800" cy="138113"/>
          </a:xfrm>
          <a:prstGeom prst="rect">
            <a:avLst/>
          </a:prstGeom>
        </p:spPr>
        <p:txBody>
          <a:bodyPr vert="horz" wrap="square" lIns="0" tIns="0" rIns="0" bIns="0" numCol="1" anchor="ctr" anchorCtr="0" compatLnSpc="1">
            <a:prstTxWarp prst="textNoShape">
              <a:avLst/>
            </a:prstTxWarp>
            <a:spAutoFit/>
          </a:bodyPr>
          <a:lstStyle>
            <a:lvl1pPr algn="l">
              <a:defRPr sz="900" smtClean="0">
                <a:solidFill>
                  <a:schemeClr val="bg2"/>
                </a:solidFill>
                <a:cs typeface="Arial" charset="0"/>
              </a:defRPr>
            </a:lvl1pPr>
          </a:lstStyle>
          <a:p>
            <a:pPr>
              <a:defRPr/>
            </a:pPr>
            <a:r>
              <a:rPr lang="en-AU" dirty="0"/>
              <a:t>Name, Position, Department, Day Month Year</a:t>
            </a:r>
          </a:p>
        </p:txBody>
      </p:sp>
      <p:sp>
        <p:nvSpPr>
          <p:cNvPr id="6" name="Slide Number Placeholder 5"/>
          <p:cNvSpPr>
            <a:spLocks noGrp="1"/>
          </p:cNvSpPr>
          <p:nvPr>
            <p:ph type="sldNum" sz="quarter" idx="4"/>
          </p:nvPr>
        </p:nvSpPr>
        <p:spPr>
          <a:xfrm>
            <a:off x="7583488" y="6521450"/>
            <a:ext cx="1084262" cy="138113"/>
          </a:xfrm>
          <a:prstGeom prst="rect">
            <a:avLst/>
          </a:prstGeom>
        </p:spPr>
        <p:txBody>
          <a:bodyPr vert="horz" wrap="square" lIns="0" tIns="0" rIns="0" bIns="0" rtlCol="0" anchor="ctr">
            <a:spAutoFit/>
          </a:bodyPr>
          <a:lstStyle>
            <a:lvl1pPr algn="r" fontAlgn="auto">
              <a:spcBef>
                <a:spcPts val="0"/>
              </a:spcBef>
              <a:spcAft>
                <a:spcPts val="0"/>
              </a:spcAft>
              <a:defRPr sz="900">
                <a:solidFill>
                  <a:schemeClr val="bg2"/>
                </a:solidFill>
                <a:latin typeface="Arial" pitchFamily="34" charset="0"/>
                <a:cs typeface="Arial" pitchFamily="34" charset="0"/>
              </a:defRPr>
            </a:lvl1pPr>
          </a:lstStyle>
          <a:p>
            <a:pPr>
              <a:defRPr/>
            </a:pPr>
            <a:r>
              <a:rPr lang="en-AU" dirty="0"/>
              <a:t>Slide </a:t>
            </a:r>
            <a:fld id="{9D55E37B-4650-4C4E-AF95-396D97A77400}"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8" r:id="rId12"/>
    <p:sldLayoutId id="2147483695" r:id="rId13"/>
    <p:sldLayoutId id="2147483699" r:id="rId14"/>
    <p:sldLayoutId id="2147483700" r:id="rId15"/>
    <p:sldLayoutId id="2147483701" r:id="rId16"/>
    <p:sldLayoutId id="2147483703" r:id="rId17"/>
  </p:sldLayoutIdLst>
  <p:transition spd="slow">
    <p:wipe dir="r"/>
  </p:transition>
  <p:hf hdr="0" dt="0"/>
  <p:txStyles>
    <p:titleStyle>
      <a:lvl1pPr algn="l" rtl="0" eaLnBrk="0" fontAlgn="base" hangingPunct="0">
        <a:spcBef>
          <a:spcPct val="0"/>
        </a:spcBef>
        <a:spcAft>
          <a:spcPct val="0"/>
        </a:spcAft>
        <a:defRPr sz="28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b="1">
          <a:solidFill>
            <a:schemeClr val="tx1"/>
          </a:solidFill>
          <a:latin typeface="Arial" charset="0"/>
          <a:cs typeface="Arial" charset="0"/>
        </a:defRPr>
      </a:lvl2pPr>
      <a:lvl3pPr algn="l" rtl="0" eaLnBrk="0" fontAlgn="base" hangingPunct="0">
        <a:spcBef>
          <a:spcPct val="0"/>
        </a:spcBef>
        <a:spcAft>
          <a:spcPct val="0"/>
        </a:spcAft>
        <a:defRPr sz="2800" b="1">
          <a:solidFill>
            <a:schemeClr val="tx1"/>
          </a:solidFill>
          <a:latin typeface="Arial" charset="0"/>
          <a:cs typeface="Arial" charset="0"/>
        </a:defRPr>
      </a:lvl3pPr>
      <a:lvl4pPr algn="l" rtl="0" eaLnBrk="0" fontAlgn="base" hangingPunct="0">
        <a:spcBef>
          <a:spcPct val="0"/>
        </a:spcBef>
        <a:spcAft>
          <a:spcPct val="0"/>
        </a:spcAft>
        <a:defRPr sz="2800" b="1">
          <a:solidFill>
            <a:schemeClr val="tx1"/>
          </a:solidFill>
          <a:latin typeface="Arial" charset="0"/>
          <a:cs typeface="Arial" charset="0"/>
        </a:defRPr>
      </a:lvl4pPr>
      <a:lvl5pPr algn="l" rtl="0" eaLnBrk="0" fontAlgn="base" hangingPunct="0">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176213" indent="-176213" algn="l" rtl="0" eaLnBrk="0" fontAlgn="base" hangingPunct="0">
        <a:spcBef>
          <a:spcPts val="1200"/>
        </a:spcBef>
        <a:spcAft>
          <a:spcPts val="600"/>
        </a:spcAft>
        <a:buFont typeface="Arial" charset="0"/>
        <a:buChar char="•"/>
        <a:defRPr sz="1400" kern="1200">
          <a:solidFill>
            <a:schemeClr val="tx1"/>
          </a:solidFill>
          <a:latin typeface="Arial" pitchFamily="34" charset="0"/>
          <a:ea typeface="+mn-ea"/>
          <a:cs typeface="Arial" pitchFamily="34" charset="0"/>
        </a:defRPr>
      </a:lvl1pPr>
      <a:lvl2pPr marL="534988" indent="-196850" algn="l" rtl="0" eaLnBrk="0" fontAlgn="base" hangingPunct="0">
        <a:spcBef>
          <a:spcPts val="600"/>
        </a:spcBef>
        <a:spcAft>
          <a:spcPts val="300"/>
        </a:spcAft>
        <a:buFont typeface="Arial" charset="0"/>
        <a:buChar char="–"/>
        <a:defRPr sz="1400" kern="1200">
          <a:solidFill>
            <a:schemeClr val="tx1"/>
          </a:solidFill>
          <a:latin typeface="Arial" pitchFamily="34" charset="0"/>
          <a:ea typeface="+mn-ea"/>
          <a:cs typeface="Arial" pitchFamily="34" charset="0"/>
        </a:defRPr>
      </a:lvl2pPr>
      <a:lvl3pPr marL="895350" indent="-174625" algn="l" rtl="0" eaLnBrk="0" fontAlgn="base" hangingPunct="0">
        <a:spcBef>
          <a:spcPts val="600"/>
        </a:spcBef>
        <a:spcAft>
          <a:spcPts val="300"/>
        </a:spcAft>
        <a:buFont typeface="Arial" charset="0"/>
        <a:buChar char="›"/>
        <a:defRPr sz="1400" kern="1200">
          <a:solidFill>
            <a:schemeClr val="tx1"/>
          </a:solidFill>
          <a:latin typeface="Arial" pitchFamily="34" charset="0"/>
          <a:ea typeface="+mn-ea"/>
          <a:cs typeface="Arial" pitchFamily="34" charset="0"/>
        </a:defRPr>
      </a:lvl3pPr>
      <a:lvl4pPr marL="1255713" indent="-174625" algn="l" rtl="0" eaLnBrk="0" fontAlgn="base" hangingPunct="0">
        <a:spcBef>
          <a:spcPts val="600"/>
        </a:spcBef>
        <a:spcAft>
          <a:spcPts val="300"/>
        </a:spcAft>
        <a:buFont typeface="Arial" charset="0"/>
        <a:buChar char="»"/>
        <a:defRPr sz="1400" kern="1200">
          <a:solidFill>
            <a:schemeClr val="tx1"/>
          </a:solidFill>
          <a:latin typeface="Arial" pitchFamily="34" charset="0"/>
          <a:ea typeface="+mn-ea"/>
          <a:cs typeface="Arial" pitchFamily="34" charset="0"/>
        </a:defRPr>
      </a:lvl4pPr>
      <a:lvl5pPr marL="1616075" indent="-184150" algn="l" rtl="0" eaLnBrk="0" fontAlgn="base" hangingPunct="0">
        <a:spcBef>
          <a:spcPts val="600"/>
        </a:spcBef>
        <a:spcAft>
          <a:spcPts val="300"/>
        </a:spcAft>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6430963"/>
            <a:ext cx="9144000" cy="427037"/>
            <a:chOff x="0" y="4051"/>
            <a:chExt cx="5760" cy="269"/>
          </a:xfrm>
        </p:grpSpPr>
        <p:sp>
          <p:nvSpPr>
            <p:cNvPr id="1047" name="Rectangle 23"/>
            <p:cNvSpPr>
              <a:spLocks noChangeArrowheads="1"/>
            </p:cNvSpPr>
            <p:nvPr userDrawn="1"/>
          </p:nvSpPr>
          <p:spPr bwMode="auto">
            <a:xfrm>
              <a:off x="0" y="4051"/>
              <a:ext cx="5760" cy="269"/>
            </a:xfrm>
            <a:prstGeom prst="rect">
              <a:avLst/>
            </a:prstGeom>
            <a:solidFill>
              <a:srgbClr val="EAEAEA"/>
            </a:solidFill>
            <a:ln w="9525">
              <a:noFill/>
              <a:miter lim="800000"/>
              <a:headEnd/>
              <a:tailEnd/>
            </a:ln>
            <a:effectLst/>
          </p:spPr>
          <p:txBody>
            <a:bodyPr wrap="none" anchor="ctr"/>
            <a:lstStyle/>
            <a:p>
              <a:endParaRPr lang="en-AU" sz="1400" dirty="0">
                <a:solidFill>
                  <a:srgbClr val="000000"/>
                </a:solidFill>
              </a:endParaRPr>
            </a:p>
          </p:txBody>
        </p:sp>
        <p:sp>
          <p:nvSpPr>
            <p:cNvPr id="1048" name="Rectangle 24"/>
            <p:cNvSpPr>
              <a:spLocks noChangeArrowheads="1"/>
            </p:cNvSpPr>
            <p:nvPr userDrawn="1"/>
          </p:nvSpPr>
          <p:spPr bwMode="hidden">
            <a:xfrm>
              <a:off x="0" y="4051"/>
              <a:ext cx="5760" cy="269"/>
            </a:xfrm>
            <a:prstGeom prst="rect">
              <a:avLst/>
            </a:prstGeom>
            <a:gradFill rotWithShape="1">
              <a:gsLst>
                <a:gs pos="0">
                  <a:srgbClr val="B33916"/>
                </a:gs>
                <a:gs pos="100000">
                  <a:srgbClr val="E85100"/>
                </a:gs>
              </a:gsLst>
              <a:lin ang="5400000" scaled="1"/>
            </a:gradFill>
            <a:ln w="9525">
              <a:noFill/>
              <a:miter lim="800000"/>
              <a:headEnd/>
              <a:tailEnd/>
            </a:ln>
            <a:effectLst/>
          </p:spPr>
          <p:txBody>
            <a:bodyPr wrap="none" anchor="ctr"/>
            <a:lstStyle/>
            <a:p>
              <a:endParaRPr lang="en-AU" sz="1400" dirty="0">
                <a:solidFill>
                  <a:srgbClr val="000000"/>
                </a:solidFill>
              </a:endParaRPr>
            </a:p>
          </p:txBody>
        </p:sp>
      </p:grpSp>
      <p:sp>
        <p:nvSpPr>
          <p:cNvPr id="1035" name="Rectangle 11"/>
          <p:cNvSpPr>
            <a:spLocks noChangeArrowheads="1"/>
          </p:cNvSpPr>
          <p:nvPr/>
        </p:nvSpPr>
        <p:spPr bwMode="hidden">
          <a:xfrm>
            <a:off x="109538" y="109538"/>
            <a:ext cx="8924925" cy="865187"/>
          </a:xfrm>
          <a:prstGeom prst="rect">
            <a:avLst/>
          </a:prstGeom>
          <a:gradFill rotWithShape="1">
            <a:gsLst>
              <a:gs pos="0">
                <a:srgbClr val="C8C8C1"/>
              </a:gs>
              <a:gs pos="100000">
                <a:srgbClr val="F5F5F5"/>
              </a:gs>
            </a:gsLst>
            <a:lin ang="5400000" scaled="1"/>
          </a:gradFill>
          <a:ln w="9525" algn="ctr">
            <a:noFill/>
            <a:miter lim="800000"/>
            <a:headEnd/>
            <a:tailEnd/>
          </a:ln>
          <a:effectLst/>
        </p:spPr>
        <p:txBody>
          <a:bodyPr wrap="none" lIns="0" tIns="0" rIns="0" bIns="0" anchor="ctr"/>
          <a:lstStyle/>
          <a:p>
            <a:endParaRPr lang="en-AU" sz="1400" dirty="0">
              <a:solidFill>
                <a:srgbClr val="000000"/>
              </a:solidFill>
            </a:endParaRPr>
          </a:p>
        </p:txBody>
      </p:sp>
      <p:sp>
        <p:nvSpPr>
          <p:cNvPr id="1034" name="Rectangle 10"/>
          <p:cNvSpPr>
            <a:spLocks noChangeArrowheads="1"/>
          </p:cNvSpPr>
          <p:nvPr/>
        </p:nvSpPr>
        <p:spPr bwMode="auto">
          <a:xfrm>
            <a:off x="109538" y="1008063"/>
            <a:ext cx="8924925" cy="42862"/>
          </a:xfrm>
          <a:prstGeom prst="rect">
            <a:avLst/>
          </a:prstGeom>
          <a:solidFill>
            <a:schemeClr val="bg2"/>
          </a:solidFill>
          <a:ln w="9525" algn="ctr">
            <a:noFill/>
            <a:miter lim="800000"/>
            <a:headEnd/>
            <a:tailEnd/>
          </a:ln>
          <a:effectLst/>
        </p:spPr>
        <p:txBody>
          <a:bodyPr wrap="none" lIns="0" tIns="0" rIns="0" bIns="0" anchor="ctr"/>
          <a:lstStyle/>
          <a:p>
            <a:endParaRPr lang="en-AU" sz="1400" dirty="0">
              <a:solidFill>
                <a:srgbClr val="000000"/>
              </a:solidFill>
            </a:endParaRPr>
          </a:p>
        </p:txBody>
      </p:sp>
      <p:grpSp>
        <p:nvGrpSpPr>
          <p:cNvPr id="1037" name="Group 13"/>
          <p:cNvGrpSpPr>
            <a:grpSpLocks/>
          </p:cNvGrpSpPr>
          <p:nvPr/>
        </p:nvGrpSpPr>
        <p:grpSpPr bwMode="auto">
          <a:xfrm>
            <a:off x="8042275" y="204788"/>
            <a:ext cx="889000" cy="673100"/>
            <a:chOff x="4211" y="2720"/>
            <a:chExt cx="1373" cy="1033"/>
          </a:xfrm>
        </p:grpSpPr>
        <p:sp>
          <p:nvSpPr>
            <p:cNvPr id="1038" name="Freeform 14"/>
            <p:cNvSpPr>
              <a:spLocks noEditPoints="1"/>
            </p:cNvSpPr>
            <p:nvPr userDrawn="1"/>
          </p:nvSpPr>
          <p:spPr bwMode="gray">
            <a:xfrm>
              <a:off x="4223" y="3576"/>
              <a:ext cx="1344" cy="177"/>
            </a:xfrm>
            <a:custGeom>
              <a:avLst/>
              <a:gdLst/>
              <a:ahLst/>
              <a:cxnLst>
                <a:cxn ang="0">
                  <a:pos x="1148" y="176"/>
                </a:cxn>
                <a:cxn ang="0">
                  <a:pos x="1275" y="481"/>
                </a:cxn>
                <a:cxn ang="0">
                  <a:pos x="1272" y="176"/>
                </a:cxn>
                <a:cxn ang="0">
                  <a:pos x="4206" y="390"/>
                </a:cxn>
                <a:cxn ang="0">
                  <a:pos x="4010" y="426"/>
                </a:cxn>
                <a:cxn ang="0">
                  <a:pos x="4212" y="535"/>
                </a:cxn>
                <a:cxn ang="0">
                  <a:pos x="4769" y="390"/>
                </a:cxn>
                <a:cxn ang="0">
                  <a:pos x="4573" y="426"/>
                </a:cxn>
                <a:cxn ang="0">
                  <a:pos x="4775" y="535"/>
                </a:cxn>
                <a:cxn ang="0">
                  <a:pos x="73" y="233"/>
                </a:cxn>
                <a:cxn ang="0">
                  <a:pos x="4" y="259"/>
                </a:cxn>
                <a:cxn ang="0">
                  <a:pos x="178" y="239"/>
                </a:cxn>
                <a:cxn ang="0">
                  <a:pos x="252" y="328"/>
                </a:cxn>
                <a:cxn ang="0">
                  <a:pos x="436" y="460"/>
                </a:cxn>
                <a:cxn ang="0">
                  <a:pos x="324" y="170"/>
                </a:cxn>
                <a:cxn ang="0">
                  <a:pos x="601" y="391"/>
                </a:cxn>
                <a:cxn ang="0">
                  <a:pos x="486" y="521"/>
                </a:cxn>
                <a:cxn ang="0">
                  <a:pos x="604" y="321"/>
                </a:cxn>
                <a:cxn ang="0">
                  <a:pos x="686" y="243"/>
                </a:cxn>
                <a:cxn ang="0">
                  <a:pos x="890" y="226"/>
                </a:cxn>
                <a:cxn ang="0">
                  <a:pos x="890" y="541"/>
                </a:cxn>
                <a:cxn ang="0">
                  <a:pos x="1575" y="170"/>
                </a:cxn>
                <a:cxn ang="0">
                  <a:pos x="1405" y="259"/>
                </a:cxn>
                <a:cxn ang="0">
                  <a:pos x="1579" y="239"/>
                </a:cxn>
                <a:cxn ang="0">
                  <a:pos x="1827" y="525"/>
                </a:cxn>
                <a:cxn ang="0">
                  <a:pos x="1754" y="229"/>
                </a:cxn>
                <a:cxn ang="0">
                  <a:pos x="1583" y="359"/>
                </a:cxn>
                <a:cxn ang="0">
                  <a:pos x="2026" y="252"/>
                </a:cxn>
                <a:cxn ang="0">
                  <a:pos x="2223" y="307"/>
                </a:cxn>
                <a:cxn ang="0">
                  <a:pos x="2413" y="354"/>
                </a:cxn>
                <a:cxn ang="0">
                  <a:pos x="2413" y="354"/>
                </a:cxn>
                <a:cxn ang="0">
                  <a:pos x="2562" y="527"/>
                </a:cxn>
                <a:cxn ang="0">
                  <a:pos x="2469" y="691"/>
                </a:cxn>
                <a:cxn ang="0">
                  <a:pos x="2562" y="229"/>
                </a:cxn>
                <a:cxn ang="0">
                  <a:pos x="3554" y="321"/>
                </a:cxn>
                <a:cxn ang="0">
                  <a:pos x="3498" y="541"/>
                </a:cxn>
                <a:cxn ang="0">
                  <a:pos x="3418" y="377"/>
                </a:cxn>
                <a:cxn ang="0">
                  <a:pos x="4958" y="233"/>
                </a:cxn>
                <a:cxn ang="0">
                  <a:pos x="4889" y="259"/>
                </a:cxn>
                <a:cxn ang="0">
                  <a:pos x="5063" y="239"/>
                </a:cxn>
                <a:cxn ang="0">
                  <a:pos x="5136" y="328"/>
                </a:cxn>
                <a:cxn ang="0">
                  <a:pos x="5320" y="460"/>
                </a:cxn>
                <a:cxn ang="0">
                  <a:pos x="5209" y="170"/>
                </a:cxn>
                <a:cxn ang="0">
                  <a:pos x="2848" y="231"/>
                </a:cxn>
                <a:cxn ang="0">
                  <a:pos x="2959" y="485"/>
                </a:cxn>
                <a:cxn ang="0">
                  <a:pos x="2921" y="176"/>
                </a:cxn>
                <a:cxn ang="0">
                  <a:pos x="4375" y="231"/>
                </a:cxn>
                <a:cxn ang="0">
                  <a:pos x="4486" y="485"/>
                </a:cxn>
                <a:cxn ang="0">
                  <a:pos x="4448" y="176"/>
                </a:cxn>
                <a:cxn ang="0">
                  <a:pos x="1969" y="68"/>
                </a:cxn>
                <a:cxn ang="0">
                  <a:pos x="3104" y="323"/>
                </a:cxn>
                <a:cxn ang="0">
                  <a:pos x="3300" y="285"/>
                </a:cxn>
                <a:cxn ang="0">
                  <a:pos x="3104" y="159"/>
                </a:cxn>
                <a:cxn ang="0">
                  <a:pos x="3831" y="231"/>
                </a:cxn>
                <a:cxn ang="0">
                  <a:pos x="3903" y="110"/>
                </a:cxn>
                <a:cxn ang="0">
                  <a:pos x="3927" y="0"/>
                </a:cxn>
              </a:cxnLst>
              <a:rect l="0" t="0" r="r" b="b"/>
              <a:pathLst>
                <a:path w="5343" h="691">
                  <a:moveTo>
                    <a:pt x="1272" y="176"/>
                  </a:moveTo>
                  <a:cubicBezTo>
                    <a:pt x="1272" y="390"/>
                    <a:pt x="1272" y="390"/>
                    <a:pt x="1272" y="390"/>
                  </a:cubicBezTo>
                  <a:cubicBezTo>
                    <a:pt x="1272" y="448"/>
                    <a:pt x="1247" y="480"/>
                    <a:pt x="1202" y="480"/>
                  </a:cubicBezTo>
                  <a:cubicBezTo>
                    <a:pt x="1202" y="480"/>
                    <a:pt x="1202" y="480"/>
                    <a:pt x="1202" y="480"/>
                  </a:cubicBezTo>
                  <a:cubicBezTo>
                    <a:pt x="1167" y="480"/>
                    <a:pt x="1148" y="457"/>
                    <a:pt x="1148" y="404"/>
                  </a:cubicBezTo>
                  <a:cubicBezTo>
                    <a:pt x="1148" y="404"/>
                    <a:pt x="1148" y="404"/>
                    <a:pt x="1148" y="404"/>
                  </a:cubicBezTo>
                  <a:cubicBezTo>
                    <a:pt x="1148" y="176"/>
                    <a:pt x="1148" y="176"/>
                    <a:pt x="1148" y="176"/>
                  </a:cubicBezTo>
                  <a:cubicBezTo>
                    <a:pt x="1075" y="176"/>
                    <a:pt x="1075" y="176"/>
                    <a:pt x="1075" y="176"/>
                  </a:cubicBezTo>
                  <a:cubicBezTo>
                    <a:pt x="1075" y="426"/>
                    <a:pt x="1075" y="426"/>
                    <a:pt x="1075" y="426"/>
                  </a:cubicBezTo>
                  <a:cubicBezTo>
                    <a:pt x="1075" y="505"/>
                    <a:pt x="1119" y="541"/>
                    <a:pt x="1181" y="541"/>
                  </a:cubicBezTo>
                  <a:cubicBezTo>
                    <a:pt x="1181" y="541"/>
                    <a:pt x="1181" y="541"/>
                    <a:pt x="1181" y="541"/>
                  </a:cubicBezTo>
                  <a:cubicBezTo>
                    <a:pt x="1228" y="541"/>
                    <a:pt x="1258" y="517"/>
                    <a:pt x="1274" y="481"/>
                  </a:cubicBezTo>
                  <a:cubicBezTo>
                    <a:pt x="1274" y="481"/>
                    <a:pt x="1274" y="481"/>
                    <a:pt x="1274" y="481"/>
                  </a:cubicBezTo>
                  <a:cubicBezTo>
                    <a:pt x="1275" y="481"/>
                    <a:pt x="1275" y="481"/>
                    <a:pt x="1275" y="481"/>
                  </a:cubicBezTo>
                  <a:cubicBezTo>
                    <a:pt x="1275" y="485"/>
                    <a:pt x="1277" y="533"/>
                    <a:pt x="1277" y="535"/>
                  </a:cubicBezTo>
                  <a:cubicBezTo>
                    <a:pt x="1277" y="535"/>
                    <a:pt x="1277" y="535"/>
                    <a:pt x="1277" y="535"/>
                  </a:cubicBezTo>
                  <a:cubicBezTo>
                    <a:pt x="1347" y="535"/>
                    <a:pt x="1347" y="535"/>
                    <a:pt x="1347" y="535"/>
                  </a:cubicBezTo>
                  <a:cubicBezTo>
                    <a:pt x="1346" y="514"/>
                    <a:pt x="1344" y="488"/>
                    <a:pt x="1344" y="459"/>
                  </a:cubicBezTo>
                  <a:cubicBezTo>
                    <a:pt x="1344" y="459"/>
                    <a:pt x="1344" y="459"/>
                    <a:pt x="1344" y="459"/>
                  </a:cubicBezTo>
                  <a:cubicBezTo>
                    <a:pt x="1344" y="176"/>
                    <a:pt x="1344" y="176"/>
                    <a:pt x="1344" y="176"/>
                  </a:cubicBezTo>
                  <a:lnTo>
                    <a:pt x="1272" y="176"/>
                  </a:lnTo>
                  <a:close/>
                  <a:moveTo>
                    <a:pt x="1891" y="535"/>
                  </a:moveTo>
                  <a:cubicBezTo>
                    <a:pt x="1964" y="535"/>
                    <a:pt x="1964" y="535"/>
                    <a:pt x="1964" y="535"/>
                  </a:cubicBezTo>
                  <a:cubicBezTo>
                    <a:pt x="1964" y="176"/>
                    <a:pt x="1964" y="176"/>
                    <a:pt x="1964" y="176"/>
                  </a:cubicBezTo>
                  <a:cubicBezTo>
                    <a:pt x="1891" y="176"/>
                    <a:pt x="1891" y="176"/>
                    <a:pt x="1891" y="176"/>
                  </a:cubicBezTo>
                  <a:lnTo>
                    <a:pt x="1891" y="535"/>
                  </a:lnTo>
                  <a:close/>
                  <a:moveTo>
                    <a:pt x="4206" y="176"/>
                  </a:moveTo>
                  <a:cubicBezTo>
                    <a:pt x="4206" y="390"/>
                    <a:pt x="4206" y="390"/>
                    <a:pt x="4206" y="390"/>
                  </a:cubicBezTo>
                  <a:cubicBezTo>
                    <a:pt x="4206" y="448"/>
                    <a:pt x="4181" y="480"/>
                    <a:pt x="4136" y="480"/>
                  </a:cubicBezTo>
                  <a:cubicBezTo>
                    <a:pt x="4136" y="480"/>
                    <a:pt x="4136" y="480"/>
                    <a:pt x="4136" y="480"/>
                  </a:cubicBezTo>
                  <a:cubicBezTo>
                    <a:pt x="4101" y="480"/>
                    <a:pt x="4082" y="457"/>
                    <a:pt x="4082" y="404"/>
                  </a:cubicBezTo>
                  <a:cubicBezTo>
                    <a:pt x="4082" y="404"/>
                    <a:pt x="4082" y="404"/>
                    <a:pt x="4082" y="404"/>
                  </a:cubicBezTo>
                  <a:cubicBezTo>
                    <a:pt x="4082" y="176"/>
                    <a:pt x="4082" y="176"/>
                    <a:pt x="4082" y="176"/>
                  </a:cubicBezTo>
                  <a:cubicBezTo>
                    <a:pt x="4010" y="176"/>
                    <a:pt x="4010" y="176"/>
                    <a:pt x="4010" y="176"/>
                  </a:cubicBezTo>
                  <a:cubicBezTo>
                    <a:pt x="4010" y="426"/>
                    <a:pt x="4010" y="426"/>
                    <a:pt x="4010" y="426"/>
                  </a:cubicBezTo>
                  <a:cubicBezTo>
                    <a:pt x="4010" y="505"/>
                    <a:pt x="4053" y="541"/>
                    <a:pt x="4116" y="541"/>
                  </a:cubicBezTo>
                  <a:cubicBezTo>
                    <a:pt x="4116" y="541"/>
                    <a:pt x="4116" y="541"/>
                    <a:pt x="4116" y="541"/>
                  </a:cubicBezTo>
                  <a:cubicBezTo>
                    <a:pt x="4163" y="541"/>
                    <a:pt x="4192" y="517"/>
                    <a:pt x="4208" y="481"/>
                  </a:cubicBezTo>
                  <a:cubicBezTo>
                    <a:pt x="4208" y="481"/>
                    <a:pt x="4208" y="481"/>
                    <a:pt x="4208" y="481"/>
                  </a:cubicBezTo>
                  <a:cubicBezTo>
                    <a:pt x="4210" y="481"/>
                    <a:pt x="4210" y="481"/>
                    <a:pt x="4210" y="481"/>
                  </a:cubicBezTo>
                  <a:cubicBezTo>
                    <a:pt x="4210" y="485"/>
                    <a:pt x="4211" y="533"/>
                    <a:pt x="4212" y="535"/>
                  </a:cubicBezTo>
                  <a:cubicBezTo>
                    <a:pt x="4212" y="535"/>
                    <a:pt x="4212" y="535"/>
                    <a:pt x="4212" y="535"/>
                  </a:cubicBezTo>
                  <a:cubicBezTo>
                    <a:pt x="4281" y="535"/>
                    <a:pt x="4281" y="535"/>
                    <a:pt x="4281" y="535"/>
                  </a:cubicBezTo>
                  <a:cubicBezTo>
                    <a:pt x="4280" y="514"/>
                    <a:pt x="4278" y="488"/>
                    <a:pt x="4278" y="459"/>
                  </a:cubicBezTo>
                  <a:cubicBezTo>
                    <a:pt x="4278" y="459"/>
                    <a:pt x="4278" y="459"/>
                    <a:pt x="4278" y="459"/>
                  </a:cubicBezTo>
                  <a:cubicBezTo>
                    <a:pt x="4278" y="176"/>
                    <a:pt x="4278" y="176"/>
                    <a:pt x="4278" y="176"/>
                  </a:cubicBezTo>
                  <a:lnTo>
                    <a:pt x="4206" y="176"/>
                  </a:lnTo>
                  <a:close/>
                  <a:moveTo>
                    <a:pt x="4769" y="176"/>
                  </a:moveTo>
                  <a:cubicBezTo>
                    <a:pt x="4769" y="390"/>
                    <a:pt x="4769" y="390"/>
                    <a:pt x="4769" y="390"/>
                  </a:cubicBezTo>
                  <a:cubicBezTo>
                    <a:pt x="4769" y="448"/>
                    <a:pt x="4744" y="480"/>
                    <a:pt x="4699" y="480"/>
                  </a:cubicBezTo>
                  <a:cubicBezTo>
                    <a:pt x="4699" y="480"/>
                    <a:pt x="4699" y="480"/>
                    <a:pt x="4699" y="480"/>
                  </a:cubicBezTo>
                  <a:cubicBezTo>
                    <a:pt x="4664" y="480"/>
                    <a:pt x="4645" y="457"/>
                    <a:pt x="4645" y="404"/>
                  </a:cubicBezTo>
                  <a:cubicBezTo>
                    <a:pt x="4645" y="404"/>
                    <a:pt x="4645" y="404"/>
                    <a:pt x="4645" y="404"/>
                  </a:cubicBezTo>
                  <a:cubicBezTo>
                    <a:pt x="4645" y="176"/>
                    <a:pt x="4645" y="176"/>
                    <a:pt x="4645" y="176"/>
                  </a:cubicBezTo>
                  <a:cubicBezTo>
                    <a:pt x="4573" y="176"/>
                    <a:pt x="4573" y="176"/>
                    <a:pt x="4573" y="176"/>
                  </a:cubicBezTo>
                  <a:cubicBezTo>
                    <a:pt x="4573" y="426"/>
                    <a:pt x="4573" y="426"/>
                    <a:pt x="4573" y="426"/>
                  </a:cubicBezTo>
                  <a:cubicBezTo>
                    <a:pt x="4573" y="505"/>
                    <a:pt x="4616" y="541"/>
                    <a:pt x="4679" y="541"/>
                  </a:cubicBezTo>
                  <a:cubicBezTo>
                    <a:pt x="4679" y="541"/>
                    <a:pt x="4679" y="541"/>
                    <a:pt x="4679" y="541"/>
                  </a:cubicBezTo>
                  <a:cubicBezTo>
                    <a:pt x="4726" y="541"/>
                    <a:pt x="4755" y="517"/>
                    <a:pt x="4771" y="481"/>
                  </a:cubicBezTo>
                  <a:cubicBezTo>
                    <a:pt x="4771" y="481"/>
                    <a:pt x="4771" y="481"/>
                    <a:pt x="4771" y="481"/>
                  </a:cubicBezTo>
                  <a:cubicBezTo>
                    <a:pt x="4773" y="481"/>
                    <a:pt x="4773" y="481"/>
                    <a:pt x="4773" y="481"/>
                  </a:cubicBezTo>
                  <a:cubicBezTo>
                    <a:pt x="4773" y="485"/>
                    <a:pt x="4774" y="533"/>
                    <a:pt x="4775" y="535"/>
                  </a:cubicBezTo>
                  <a:cubicBezTo>
                    <a:pt x="4775" y="535"/>
                    <a:pt x="4775" y="535"/>
                    <a:pt x="4775" y="535"/>
                  </a:cubicBezTo>
                  <a:cubicBezTo>
                    <a:pt x="4844" y="535"/>
                    <a:pt x="4844" y="535"/>
                    <a:pt x="4844" y="535"/>
                  </a:cubicBezTo>
                  <a:cubicBezTo>
                    <a:pt x="4843" y="514"/>
                    <a:pt x="4842" y="488"/>
                    <a:pt x="4842" y="459"/>
                  </a:cubicBezTo>
                  <a:cubicBezTo>
                    <a:pt x="4842" y="459"/>
                    <a:pt x="4842" y="459"/>
                    <a:pt x="4842" y="459"/>
                  </a:cubicBezTo>
                  <a:cubicBezTo>
                    <a:pt x="4842" y="176"/>
                    <a:pt x="4842" y="176"/>
                    <a:pt x="4842" y="176"/>
                  </a:cubicBezTo>
                  <a:lnTo>
                    <a:pt x="4769" y="176"/>
                  </a:lnTo>
                  <a:close/>
                  <a:moveTo>
                    <a:pt x="174" y="170"/>
                  </a:moveTo>
                  <a:cubicBezTo>
                    <a:pt x="120" y="170"/>
                    <a:pt x="91" y="193"/>
                    <a:pt x="73" y="233"/>
                  </a:cubicBezTo>
                  <a:cubicBezTo>
                    <a:pt x="73" y="233"/>
                    <a:pt x="73" y="233"/>
                    <a:pt x="73" y="233"/>
                  </a:cubicBezTo>
                  <a:cubicBezTo>
                    <a:pt x="73" y="233"/>
                    <a:pt x="73" y="233"/>
                    <a:pt x="73" y="233"/>
                  </a:cubicBezTo>
                  <a:cubicBezTo>
                    <a:pt x="73" y="229"/>
                    <a:pt x="71" y="179"/>
                    <a:pt x="71" y="176"/>
                  </a:cubicBezTo>
                  <a:cubicBezTo>
                    <a:pt x="71" y="176"/>
                    <a:pt x="71" y="176"/>
                    <a:pt x="71" y="176"/>
                  </a:cubicBezTo>
                  <a:cubicBezTo>
                    <a:pt x="0" y="176"/>
                    <a:pt x="0" y="176"/>
                    <a:pt x="0" y="176"/>
                  </a:cubicBezTo>
                  <a:cubicBezTo>
                    <a:pt x="2" y="197"/>
                    <a:pt x="4" y="227"/>
                    <a:pt x="4" y="259"/>
                  </a:cubicBezTo>
                  <a:cubicBezTo>
                    <a:pt x="4" y="259"/>
                    <a:pt x="4" y="259"/>
                    <a:pt x="4" y="259"/>
                  </a:cubicBezTo>
                  <a:cubicBezTo>
                    <a:pt x="4" y="535"/>
                    <a:pt x="4" y="535"/>
                    <a:pt x="4" y="535"/>
                  </a:cubicBezTo>
                  <a:cubicBezTo>
                    <a:pt x="76" y="535"/>
                    <a:pt x="76" y="535"/>
                    <a:pt x="76" y="535"/>
                  </a:cubicBezTo>
                  <a:cubicBezTo>
                    <a:pt x="76" y="347"/>
                    <a:pt x="76" y="347"/>
                    <a:pt x="76" y="347"/>
                  </a:cubicBezTo>
                  <a:cubicBezTo>
                    <a:pt x="76" y="276"/>
                    <a:pt x="108" y="237"/>
                    <a:pt x="152" y="237"/>
                  </a:cubicBezTo>
                  <a:cubicBezTo>
                    <a:pt x="152" y="237"/>
                    <a:pt x="152" y="237"/>
                    <a:pt x="152" y="237"/>
                  </a:cubicBezTo>
                  <a:cubicBezTo>
                    <a:pt x="161" y="237"/>
                    <a:pt x="171" y="238"/>
                    <a:pt x="178" y="239"/>
                  </a:cubicBezTo>
                  <a:cubicBezTo>
                    <a:pt x="178" y="239"/>
                    <a:pt x="178" y="239"/>
                    <a:pt x="178" y="239"/>
                  </a:cubicBezTo>
                  <a:cubicBezTo>
                    <a:pt x="178" y="170"/>
                    <a:pt x="178" y="170"/>
                    <a:pt x="178" y="170"/>
                  </a:cubicBezTo>
                  <a:lnTo>
                    <a:pt x="174" y="170"/>
                  </a:lnTo>
                  <a:close/>
                  <a:moveTo>
                    <a:pt x="321" y="222"/>
                  </a:moveTo>
                  <a:cubicBezTo>
                    <a:pt x="365" y="222"/>
                    <a:pt x="388" y="254"/>
                    <a:pt x="388" y="321"/>
                  </a:cubicBezTo>
                  <a:cubicBezTo>
                    <a:pt x="388" y="321"/>
                    <a:pt x="388" y="321"/>
                    <a:pt x="388" y="321"/>
                  </a:cubicBezTo>
                  <a:cubicBezTo>
                    <a:pt x="388" y="328"/>
                    <a:pt x="388" y="328"/>
                    <a:pt x="388" y="328"/>
                  </a:cubicBezTo>
                  <a:cubicBezTo>
                    <a:pt x="252" y="328"/>
                    <a:pt x="252" y="328"/>
                    <a:pt x="252" y="328"/>
                  </a:cubicBezTo>
                  <a:cubicBezTo>
                    <a:pt x="253" y="250"/>
                    <a:pt x="284" y="222"/>
                    <a:pt x="321" y="222"/>
                  </a:cubicBezTo>
                  <a:moveTo>
                    <a:pt x="179" y="355"/>
                  </a:moveTo>
                  <a:cubicBezTo>
                    <a:pt x="179" y="464"/>
                    <a:pt x="227" y="541"/>
                    <a:pt x="332" y="541"/>
                  </a:cubicBezTo>
                  <a:cubicBezTo>
                    <a:pt x="332" y="541"/>
                    <a:pt x="332" y="541"/>
                    <a:pt x="332" y="541"/>
                  </a:cubicBezTo>
                  <a:cubicBezTo>
                    <a:pt x="372" y="541"/>
                    <a:pt x="410" y="533"/>
                    <a:pt x="438" y="520"/>
                  </a:cubicBezTo>
                  <a:cubicBezTo>
                    <a:pt x="438" y="520"/>
                    <a:pt x="438" y="520"/>
                    <a:pt x="438" y="520"/>
                  </a:cubicBezTo>
                  <a:cubicBezTo>
                    <a:pt x="436" y="460"/>
                    <a:pt x="436" y="460"/>
                    <a:pt x="436" y="460"/>
                  </a:cubicBezTo>
                  <a:cubicBezTo>
                    <a:pt x="413" y="474"/>
                    <a:pt x="379" y="489"/>
                    <a:pt x="349" y="489"/>
                  </a:cubicBezTo>
                  <a:cubicBezTo>
                    <a:pt x="349" y="489"/>
                    <a:pt x="349" y="489"/>
                    <a:pt x="349" y="489"/>
                  </a:cubicBezTo>
                  <a:cubicBezTo>
                    <a:pt x="287" y="489"/>
                    <a:pt x="253" y="455"/>
                    <a:pt x="252" y="377"/>
                  </a:cubicBezTo>
                  <a:cubicBezTo>
                    <a:pt x="252" y="377"/>
                    <a:pt x="252" y="377"/>
                    <a:pt x="252" y="377"/>
                  </a:cubicBezTo>
                  <a:cubicBezTo>
                    <a:pt x="458" y="377"/>
                    <a:pt x="458" y="377"/>
                    <a:pt x="458" y="377"/>
                  </a:cubicBezTo>
                  <a:cubicBezTo>
                    <a:pt x="458" y="344"/>
                    <a:pt x="458" y="344"/>
                    <a:pt x="458" y="344"/>
                  </a:cubicBezTo>
                  <a:cubicBezTo>
                    <a:pt x="458" y="240"/>
                    <a:pt x="411" y="170"/>
                    <a:pt x="324" y="170"/>
                  </a:cubicBezTo>
                  <a:cubicBezTo>
                    <a:pt x="324" y="170"/>
                    <a:pt x="324" y="170"/>
                    <a:pt x="324" y="170"/>
                  </a:cubicBezTo>
                  <a:cubicBezTo>
                    <a:pt x="231" y="170"/>
                    <a:pt x="179" y="245"/>
                    <a:pt x="179" y="355"/>
                  </a:cubicBezTo>
                  <a:moveTo>
                    <a:pt x="485" y="278"/>
                  </a:moveTo>
                  <a:cubicBezTo>
                    <a:pt x="485" y="331"/>
                    <a:pt x="517" y="356"/>
                    <a:pt x="563" y="374"/>
                  </a:cubicBezTo>
                  <a:cubicBezTo>
                    <a:pt x="563" y="374"/>
                    <a:pt x="563" y="374"/>
                    <a:pt x="563" y="374"/>
                  </a:cubicBezTo>
                  <a:cubicBezTo>
                    <a:pt x="571" y="377"/>
                    <a:pt x="594" y="387"/>
                    <a:pt x="601" y="391"/>
                  </a:cubicBezTo>
                  <a:cubicBezTo>
                    <a:pt x="601" y="391"/>
                    <a:pt x="601" y="391"/>
                    <a:pt x="601" y="391"/>
                  </a:cubicBezTo>
                  <a:cubicBezTo>
                    <a:pt x="627" y="403"/>
                    <a:pt x="641" y="416"/>
                    <a:pt x="641" y="439"/>
                  </a:cubicBezTo>
                  <a:cubicBezTo>
                    <a:pt x="641" y="439"/>
                    <a:pt x="641" y="439"/>
                    <a:pt x="641" y="439"/>
                  </a:cubicBezTo>
                  <a:cubicBezTo>
                    <a:pt x="641" y="465"/>
                    <a:pt x="619" y="485"/>
                    <a:pt x="576" y="485"/>
                  </a:cubicBezTo>
                  <a:cubicBezTo>
                    <a:pt x="576" y="485"/>
                    <a:pt x="576" y="485"/>
                    <a:pt x="576" y="485"/>
                  </a:cubicBezTo>
                  <a:cubicBezTo>
                    <a:pt x="544" y="485"/>
                    <a:pt x="515" y="474"/>
                    <a:pt x="490" y="459"/>
                  </a:cubicBezTo>
                  <a:cubicBezTo>
                    <a:pt x="490" y="459"/>
                    <a:pt x="490" y="459"/>
                    <a:pt x="490" y="459"/>
                  </a:cubicBezTo>
                  <a:cubicBezTo>
                    <a:pt x="486" y="521"/>
                    <a:pt x="486" y="521"/>
                    <a:pt x="486" y="521"/>
                  </a:cubicBezTo>
                  <a:cubicBezTo>
                    <a:pt x="511" y="533"/>
                    <a:pt x="549" y="541"/>
                    <a:pt x="586" y="541"/>
                  </a:cubicBezTo>
                  <a:cubicBezTo>
                    <a:pt x="586" y="541"/>
                    <a:pt x="586" y="541"/>
                    <a:pt x="586" y="541"/>
                  </a:cubicBezTo>
                  <a:cubicBezTo>
                    <a:pt x="669" y="541"/>
                    <a:pt x="710" y="492"/>
                    <a:pt x="710" y="430"/>
                  </a:cubicBezTo>
                  <a:cubicBezTo>
                    <a:pt x="710" y="430"/>
                    <a:pt x="710" y="430"/>
                    <a:pt x="710" y="430"/>
                  </a:cubicBezTo>
                  <a:cubicBezTo>
                    <a:pt x="710" y="375"/>
                    <a:pt x="676" y="352"/>
                    <a:pt x="635" y="334"/>
                  </a:cubicBezTo>
                  <a:cubicBezTo>
                    <a:pt x="635" y="334"/>
                    <a:pt x="635" y="334"/>
                    <a:pt x="635" y="334"/>
                  </a:cubicBezTo>
                  <a:cubicBezTo>
                    <a:pt x="629" y="331"/>
                    <a:pt x="610" y="323"/>
                    <a:pt x="604" y="321"/>
                  </a:cubicBezTo>
                  <a:cubicBezTo>
                    <a:pt x="604" y="321"/>
                    <a:pt x="604" y="321"/>
                    <a:pt x="604" y="321"/>
                  </a:cubicBezTo>
                  <a:cubicBezTo>
                    <a:pt x="575" y="308"/>
                    <a:pt x="556" y="295"/>
                    <a:pt x="556" y="270"/>
                  </a:cubicBezTo>
                  <a:cubicBezTo>
                    <a:pt x="556" y="270"/>
                    <a:pt x="556" y="270"/>
                    <a:pt x="556" y="270"/>
                  </a:cubicBezTo>
                  <a:cubicBezTo>
                    <a:pt x="556" y="244"/>
                    <a:pt x="577" y="226"/>
                    <a:pt x="613" y="226"/>
                  </a:cubicBezTo>
                  <a:cubicBezTo>
                    <a:pt x="613" y="226"/>
                    <a:pt x="613" y="226"/>
                    <a:pt x="613" y="226"/>
                  </a:cubicBezTo>
                  <a:cubicBezTo>
                    <a:pt x="640" y="226"/>
                    <a:pt x="667" y="234"/>
                    <a:pt x="686" y="243"/>
                  </a:cubicBezTo>
                  <a:cubicBezTo>
                    <a:pt x="686" y="243"/>
                    <a:pt x="686" y="243"/>
                    <a:pt x="686" y="243"/>
                  </a:cubicBezTo>
                  <a:cubicBezTo>
                    <a:pt x="690" y="184"/>
                    <a:pt x="690" y="184"/>
                    <a:pt x="690" y="184"/>
                  </a:cubicBezTo>
                  <a:cubicBezTo>
                    <a:pt x="668" y="176"/>
                    <a:pt x="640" y="170"/>
                    <a:pt x="608" y="170"/>
                  </a:cubicBezTo>
                  <a:cubicBezTo>
                    <a:pt x="608" y="170"/>
                    <a:pt x="608" y="170"/>
                    <a:pt x="608" y="170"/>
                  </a:cubicBezTo>
                  <a:cubicBezTo>
                    <a:pt x="530" y="170"/>
                    <a:pt x="485" y="217"/>
                    <a:pt x="485" y="278"/>
                  </a:cubicBezTo>
                  <a:moveTo>
                    <a:pt x="814" y="356"/>
                  </a:moveTo>
                  <a:cubicBezTo>
                    <a:pt x="814" y="274"/>
                    <a:pt x="836" y="226"/>
                    <a:pt x="890" y="226"/>
                  </a:cubicBezTo>
                  <a:cubicBezTo>
                    <a:pt x="890" y="226"/>
                    <a:pt x="890" y="226"/>
                    <a:pt x="890" y="226"/>
                  </a:cubicBezTo>
                  <a:cubicBezTo>
                    <a:pt x="943" y="226"/>
                    <a:pt x="966" y="274"/>
                    <a:pt x="966" y="356"/>
                  </a:cubicBezTo>
                  <a:cubicBezTo>
                    <a:pt x="966" y="356"/>
                    <a:pt x="966" y="356"/>
                    <a:pt x="966" y="356"/>
                  </a:cubicBezTo>
                  <a:cubicBezTo>
                    <a:pt x="966" y="438"/>
                    <a:pt x="943" y="486"/>
                    <a:pt x="890" y="486"/>
                  </a:cubicBezTo>
                  <a:cubicBezTo>
                    <a:pt x="890" y="486"/>
                    <a:pt x="890" y="486"/>
                    <a:pt x="890" y="486"/>
                  </a:cubicBezTo>
                  <a:cubicBezTo>
                    <a:pt x="836" y="486"/>
                    <a:pt x="814" y="438"/>
                    <a:pt x="814" y="356"/>
                  </a:cubicBezTo>
                  <a:moveTo>
                    <a:pt x="738" y="356"/>
                  </a:moveTo>
                  <a:cubicBezTo>
                    <a:pt x="738" y="465"/>
                    <a:pt x="787" y="541"/>
                    <a:pt x="890" y="541"/>
                  </a:cubicBezTo>
                  <a:cubicBezTo>
                    <a:pt x="890" y="541"/>
                    <a:pt x="890" y="541"/>
                    <a:pt x="890" y="541"/>
                  </a:cubicBezTo>
                  <a:cubicBezTo>
                    <a:pt x="992" y="541"/>
                    <a:pt x="1042" y="465"/>
                    <a:pt x="1042" y="356"/>
                  </a:cubicBezTo>
                  <a:cubicBezTo>
                    <a:pt x="1042" y="356"/>
                    <a:pt x="1042" y="356"/>
                    <a:pt x="1042" y="356"/>
                  </a:cubicBezTo>
                  <a:cubicBezTo>
                    <a:pt x="1042" y="246"/>
                    <a:pt x="992" y="170"/>
                    <a:pt x="890" y="170"/>
                  </a:cubicBezTo>
                  <a:cubicBezTo>
                    <a:pt x="890" y="170"/>
                    <a:pt x="890" y="170"/>
                    <a:pt x="890" y="170"/>
                  </a:cubicBezTo>
                  <a:cubicBezTo>
                    <a:pt x="787" y="170"/>
                    <a:pt x="738" y="246"/>
                    <a:pt x="738" y="356"/>
                  </a:cubicBezTo>
                  <a:moveTo>
                    <a:pt x="1575" y="170"/>
                  </a:moveTo>
                  <a:cubicBezTo>
                    <a:pt x="1521" y="170"/>
                    <a:pt x="1492" y="193"/>
                    <a:pt x="1475" y="233"/>
                  </a:cubicBezTo>
                  <a:cubicBezTo>
                    <a:pt x="1475" y="233"/>
                    <a:pt x="1475" y="233"/>
                    <a:pt x="1475" y="233"/>
                  </a:cubicBezTo>
                  <a:cubicBezTo>
                    <a:pt x="1474" y="233"/>
                    <a:pt x="1474" y="233"/>
                    <a:pt x="1474" y="233"/>
                  </a:cubicBezTo>
                  <a:cubicBezTo>
                    <a:pt x="1474" y="229"/>
                    <a:pt x="1472" y="179"/>
                    <a:pt x="1472" y="176"/>
                  </a:cubicBezTo>
                  <a:cubicBezTo>
                    <a:pt x="1472" y="176"/>
                    <a:pt x="1472" y="176"/>
                    <a:pt x="1472" y="176"/>
                  </a:cubicBezTo>
                  <a:cubicBezTo>
                    <a:pt x="1402" y="176"/>
                    <a:pt x="1402" y="176"/>
                    <a:pt x="1402" y="176"/>
                  </a:cubicBezTo>
                  <a:cubicBezTo>
                    <a:pt x="1403" y="197"/>
                    <a:pt x="1405" y="227"/>
                    <a:pt x="1405" y="259"/>
                  </a:cubicBezTo>
                  <a:cubicBezTo>
                    <a:pt x="1405" y="259"/>
                    <a:pt x="1405" y="259"/>
                    <a:pt x="1405" y="259"/>
                  </a:cubicBezTo>
                  <a:cubicBezTo>
                    <a:pt x="1405" y="535"/>
                    <a:pt x="1405" y="535"/>
                    <a:pt x="1405" y="535"/>
                  </a:cubicBezTo>
                  <a:cubicBezTo>
                    <a:pt x="1478" y="535"/>
                    <a:pt x="1478" y="535"/>
                    <a:pt x="1478" y="535"/>
                  </a:cubicBezTo>
                  <a:cubicBezTo>
                    <a:pt x="1478" y="347"/>
                    <a:pt x="1478" y="347"/>
                    <a:pt x="1478" y="347"/>
                  </a:cubicBezTo>
                  <a:cubicBezTo>
                    <a:pt x="1478" y="276"/>
                    <a:pt x="1509" y="237"/>
                    <a:pt x="1553" y="237"/>
                  </a:cubicBezTo>
                  <a:cubicBezTo>
                    <a:pt x="1553" y="237"/>
                    <a:pt x="1553" y="237"/>
                    <a:pt x="1553" y="237"/>
                  </a:cubicBezTo>
                  <a:cubicBezTo>
                    <a:pt x="1563" y="237"/>
                    <a:pt x="1572" y="238"/>
                    <a:pt x="1579" y="239"/>
                  </a:cubicBezTo>
                  <a:cubicBezTo>
                    <a:pt x="1579" y="239"/>
                    <a:pt x="1579" y="239"/>
                    <a:pt x="1579" y="239"/>
                  </a:cubicBezTo>
                  <a:cubicBezTo>
                    <a:pt x="1579" y="170"/>
                    <a:pt x="1579" y="170"/>
                    <a:pt x="1579" y="170"/>
                  </a:cubicBezTo>
                  <a:lnTo>
                    <a:pt x="1575" y="170"/>
                  </a:lnTo>
                  <a:close/>
                  <a:moveTo>
                    <a:pt x="1583" y="359"/>
                  </a:moveTo>
                  <a:cubicBezTo>
                    <a:pt x="1583" y="460"/>
                    <a:pt x="1634" y="541"/>
                    <a:pt x="1746" y="541"/>
                  </a:cubicBezTo>
                  <a:cubicBezTo>
                    <a:pt x="1746" y="541"/>
                    <a:pt x="1746" y="541"/>
                    <a:pt x="1746" y="541"/>
                  </a:cubicBezTo>
                  <a:cubicBezTo>
                    <a:pt x="1773" y="541"/>
                    <a:pt x="1809" y="533"/>
                    <a:pt x="1827" y="525"/>
                  </a:cubicBezTo>
                  <a:cubicBezTo>
                    <a:pt x="1827" y="525"/>
                    <a:pt x="1827" y="525"/>
                    <a:pt x="1827" y="525"/>
                  </a:cubicBezTo>
                  <a:cubicBezTo>
                    <a:pt x="1824" y="463"/>
                    <a:pt x="1824" y="463"/>
                    <a:pt x="1824" y="463"/>
                  </a:cubicBezTo>
                  <a:cubicBezTo>
                    <a:pt x="1806" y="473"/>
                    <a:pt x="1780" y="481"/>
                    <a:pt x="1751" y="481"/>
                  </a:cubicBezTo>
                  <a:cubicBezTo>
                    <a:pt x="1751" y="481"/>
                    <a:pt x="1751" y="481"/>
                    <a:pt x="1751" y="481"/>
                  </a:cubicBezTo>
                  <a:cubicBezTo>
                    <a:pt x="1693" y="481"/>
                    <a:pt x="1658" y="436"/>
                    <a:pt x="1658" y="359"/>
                  </a:cubicBezTo>
                  <a:cubicBezTo>
                    <a:pt x="1658" y="359"/>
                    <a:pt x="1658" y="359"/>
                    <a:pt x="1658" y="359"/>
                  </a:cubicBezTo>
                  <a:cubicBezTo>
                    <a:pt x="1658" y="267"/>
                    <a:pt x="1698" y="229"/>
                    <a:pt x="1754" y="229"/>
                  </a:cubicBezTo>
                  <a:cubicBezTo>
                    <a:pt x="1754" y="229"/>
                    <a:pt x="1754" y="229"/>
                    <a:pt x="1754" y="229"/>
                  </a:cubicBezTo>
                  <a:cubicBezTo>
                    <a:pt x="1781" y="229"/>
                    <a:pt x="1801" y="236"/>
                    <a:pt x="1820" y="246"/>
                  </a:cubicBezTo>
                  <a:cubicBezTo>
                    <a:pt x="1820" y="246"/>
                    <a:pt x="1820" y="246"/>
                    <a:pt x="1820" y="246"/>
                  </a:cubicBezTo>
                  <a:cubicBezTo>
                    <a:pt x="1824" y="185"/>
                    <a:pt x="1824" y="185"/>
                    <a:pt x="1824" y="185"/>
                  </a:cubicBezTo>
                  <a:cubicBezTo>
                    <a:pt x="1806" y="177"/>
                    <a:pt x="1777" y="170"/>
                    <a:pt x="1747" y="170"/>
                  </a:cubicBezTo>
                  <a:cubicBezTo>
                    <a:pt x="1747" y="170"/>
                    <a:pt x="1747" y="170"/>
                    <a:pt x="1747" y="170"/>
                  </a:cubicBezTo>
                  <a:cubicBezTo>
                    <a:pt x="1641" y="170"/>
                    <a:pt x="1583" y="246"/>
                    <a:pt x="1583" y="359"/>
                  </a:cubicBezTo>
                  <a:moveTo>
                    <a:pt x="2096" y="231"/>
                  </a:moveTo>
                  <a:cubicBezTo>
                    <a:pt x="2094" y="231"/>
                    <a:pt x="2094" y="231"/>
                    <a:pt x="2094" y="231"/>
                  </a:cubicBezTo>
                  <a:cubicBezTo>
                    <a:pt x="2094" y="227"/>
                    <a:pt x="2093" y="179"/>
                    <a:pt x="2092" y="176"/>
                  </a:cubicBezTo>
                  <a:cubicBezTo>
                    <a:pt x="2092" y="176"/>
                    <a:pt x="2092" y="176"/>
                    <a:pt x="2092" y="176"/>
                  </a:cubicBezTo>
                  <a:cubicBezTo>
                    <a:pt x="2023" y="176"/>
                    <a:pt x="2023" y="176"/>
                    <a:pt x="2023" y="176"/>
                  </a:cubicBezTo>
                  <a:cubicBezTo>
                    <a:pt x="2024" y="199"/>
                    <a:pt x="2026" y="226"/>
                    <a:pt x="2026" y="252"/>
                  </a:cubicBezTo>
                  <a:cubicBezTo>
                    <a:pt x="2026" y="252"/>
                    <a:pt x="2026" y="252"/>
                    <a:pt x="2026" y="252"/>
                  </a:cubicBezTo>
                  <a:cubicBezTo>
                    <a:pt x="2026" y="535"/>
                    <a:pt x="2026" y="535"/>
                    <a:pt x="2026" y="535"/>
                  </a:cubicBezTo>
                  <a:cubicBezTo>
                    <a:pt x="2098" y="535"/>
                    <a:pt x="2098" y="535"/>
                    <a:pt x="2098" y="535"/>
                  </a:cubicBezTo>
                  <a:cubicBezTo>
                    <a:pt x="2098" y="323"/>
                    <a:pt x="2098" y="323"/>
                    <a:pt x="2098" y="323"/>
                  </a:cubicBezTo>
                  <a:cubicBezTo>
                    <a:pt x="2098" y="264"/>
                    <a:pt x="2125" y="231"/>
                    <a:pt x="2168" y="231"/>
                  </a:cubicBezTo>
                  <a:cubicBezTo>
                    <a:pt x="2168" y="231"/>
                    <a:pt x="2168" y="231"/>
                    <a:pt x="2168" y="231"/>
                  </a:cubicBezTo>
                  <a:cubicBezTo>
                    <a:pt x="2203" y="231"/>
                    <a:pt x="2223" y="255"/>
                    <a:pt x="2223" y="307"/>
                  </a:cubicBezTo>
                  <a:cubicBezTo>
                    <a:pt x="2223" y="307"/>
                    <a:pt x="2223" y="307"/>
                    <a:pt x="2223" y="307"/>
                  </a:cubicBezTo>
                  <a:cubicBezTo>
                    <a:pt x="2223" y="535"/>
                    <a:pt x="2223" y="535"/>
                    <a:pt x="2223" y="535"/>
                  </a:cubicBezTo>
                  <a:cubicBezTo>
                    <a:pt x="2295" y="535"/>
                    <a:pt x="2295" y="535"/>
                    <a:pt x="2295" y="535"/>
                  </a:cubicBezTo>
                  <a:cubicBezTo>
                    <a:pt x="2295" y="285"/>
                    <a:pt x="2295" y="285"/>
                    <a:pt x="2295" y="285"/>
                  </a:cubicBezTo>
                  <a:cubicBezTo>
                    <a:pt x="2295" y="206"/>
                    <a:pt x="2251" y="170"/>
                    <a:pt x="2189" y="170"/>
                  </a:cubicBezTo>
                  <a:cubicBezTo>
                    <a:pt x="2189" y="170"/>
                    <a:pt x="2189" y="170"/>
                    <a:pt x="2189" y="170"/>
                  </a:cubicBezTo>
                  <a:cubicBezTo>
                    <a:pt x="2141" y="170"/>
                    <a:pt x="2112" y="194"/>
                    <a:pt x="2096" y="231"/>
                  </a:cubicBezTo>
                  <a:moveTo>
                    <a:pt x="2413" y="354"/>
                  </a:moveTo>
                  <a:cubicBezTo>
                    <a:pt x="2413" y="271"/>
                    <a:pt x="2435" y="227"/>
                    <a:pt x="2485" y="227"/>
                  </a:cubicBezTo>
                  <a:cubicBezTo>
                    <a:pt x="2485" y="227"/>
                    <a:pt x="2485" y="227"/>
                    <a:pt x="2485" y="227"/>
                  </a:cubicBezTo>
                  <a:cubicBezTo>
                    <a:pt x="2536" y="227"/>
                    <a:pt x="2559" y="271"/>
                    <a:pt x="2559" y="355"/>
                  </a:cubicBezTo>
                  <a:cubicBezTo>
                    <a:pt x="2559" y="355"/>
                    <a:pt x="2559" y="355"/>
                    <a:pt x="2559" y="355"/>
                  </a:cubicBezTo>
                  <a:cubicBezTo>
                    <a:pt x="2559" y="439"/>
                    <a:pt x="2538" y="484"/>
                    <a:pt x="2486" y="484"/>
                  </a:cubicBezTo>
                  <a:cubicBezTo>
                    <a:pt x="2486" y="484"/>
                    <a:pt x="2486" y="484"/>
                    <a:pt x="2486" y="484"/>
                  </a:cubicBezTo>
                  <a:cubicBezTo>
                    <a:pt x="2435" y="484"/>
                    <a:pt x="2413" y="439"/>
                    <a:pt x="2413" y="354"/>
                  </a:cubicBezTo>
                  <a:moveTo>
                    <a:pt x="2340" y="353"/>
                  </a:moveTo>
                  <a:cubicBezTo>
                    <a:pt x="2340" y="475"/>
                    <a:pt x="2387" y="539"/>
                    <a:pt x="2466" y="539"/>
                  </a:cubicBezTo>
                  <a:cubicBezTo>
                    <a:pt x="2466" y="539"/>
                    <a:pt x="2466" y="539"/>
                    <a:pt x="2466" y="539"/>
                  </a:cubicBezTo>
                  <a:cubicBezTo>
                    <a:pt x="2506" y="539"/>
                    <a:pt x="2539" y="519"/>
                    <a:pt x="2561" y="476"/>
                  </a:cubicBezTo>
                  <a:cubicBezTo>
                    <a:pt x="2561" y="476"/>
                    <a:pt x="2561" y="476"/>
                    <a:pt x="2561" y="476"/>
                  </a:cubicBezTo>
                  <a:cubicBezTo>
                    <a:pt x="2562" y="476"/>
                    <a:pt x="2562" y="476"/>
                    <a:pt x="2562" y="476"/>
                  </a:cubicBezTo>
                  <a:cubicBezTo>
                    <a:pt x="2562" y="527"/>
                    <a:pt x="2562" y="527"/>
                    <a:pt x="2562" y="527"/>
                  </a:cubicBezTo>
                  <a:cubicBezTo>
                    <a:pt x="2562" y="590"/>
                    <a:pt x="2535" y="632"/>
                    <a:pt x="2462" y="632"/>
                  </a:cubicBezTo>
                  <a:cubicBezTo>
                    <a:pt x="2462" y="632"/>
                    <a:pt x="2462" y="632"/>
                    <a:pt x="2462" y="632"/>
                  </a:cubicBezTo>
                  <a:cubicBezTo>
                    <a:pt x="2426" y="632"/>
                    <a:pt x="2386" y="617"/>
                    <a:pt x="2361" y="601"/>
                  </a:cubicBezTo>
                  <a:cubicBezTo>
                    <a:pt x="2361" y="601"/>
                    <a:pt x="2361" y="601"/>
                    <a:pt x="2361" y="601"/>
                  </a:cubicBezTo>
                  <a:cubicBezTo>
                    <a:pt x="2357" y="669"/>
                    <a:pt x="2357" y="669"/>
                    <a:pt x="2357" y="669"/>
                  </a:cubicBezTo>
                  <a:cubicBezTo>
                    <a:pt x="2382" y="679"/>
                    <a:pt x="2434" y="691"/>
                    <a:pt x="2469" y="691"/>
                  </a:cubicBezTo>
                  <a:cubicBezTo>
                    <a:pt x="2469" y="691"/>
                    <a:pt x="2469" y="691"/>
                    <a:pt x="2469" y="691"/>
                  </a:cubicBezTo>
                  <a:cubicBezTo>
                    <a:pt x="2560" y="691"/>
                    <a:pt x="2631" y="644"/>
                    <a:pt x="2631" y="538"/>
                  </a:cubicBezTo>
                  <a:cubicBezTo>
                    <a:pt x="2631" y="538"/>
                    <a:pt x="2631" y="538"/>
                    <a:pt x="2631" y="538"/>
                  </a:cubicBezTo>
                  <a:cubicBezTo>
                    <a:pt x="2631" y="252"/>
                    <a:pt x="2631" y="252"/>
                    <a:pt x="2631" y="252"/>
                  </a:cubicBezTo>
                  <a:cubicBezTo>
                    <a:pt x="2631" y="225"/>
                    <a:pt x="2633" y="196"/>
                    <a:pt x="2634" y="176"/>
                  </a:cubicBezTo>
                  <a:cubicBezTo>
                    <a:pt x="2634" y="176"/>
                    <a:pt x="2634" y="176"/>
                    <a:pt x="2634" y="176"/>
                  </a:cubicBezTo>
                  <a:cubicBezTo>
                    <a:pt x="2565" y="176"/>
                    <a:pt x="2565" y="176"/>
                    <a:pt x="2565" y="176"/>
                  </a:cubicBezTo>
                  <a:cubicBezTo>
                    <a:pt x="2565" y="179"/>
                    <a:pt x="2562" y="225"/>
                    <a:pt x="2562" y="229"/>
                  </a:cubicBezTo>
                  <a:cubicBezTo>
                    <a:pt x="2562" y="229"/>
                    <a:pt x="2562" y="229"/>
                    <a:pt x="2562" y="229"/>
                  </a:cubicBezTo>
                  <a:cubicBezTo>
                    <a:pt x="2561" y="229"/>
                    <a:pt x="2561" y="229"/>
                    <a:pt x="2561" y="229"/>
                  </a:cubicBezTo>
                  <a:cubicBezTo>
                    <a:pt x="2543" y="195"/>
                    <a:pt x="2511" y="170"/>
                    <a:pt x="2471" y="170"/>
                  </a:cubicBezTo>
                  <a:cubicBezTo>
                    <a:pt x="2471" y="170"/>
                    <a:pt x="2471" y="170"/>
                    <a:pt x="2471" y="170"/>
                  </a:cubicBezTo>
                  <a:cubicBezTo>
                    <a:pt x="2390" y="170"/>
                    <a:pt x="2340" y="236"/>
                    <a:pt x="2340" y="353"/>
                  </a:cubicBezTo>
                  <a:moveTo>
                    <a:pt x="3487" y="222"/>
                  </a:moveTo>
                  <a:cubicBezTo>
                    <a:pt x="3531" y="222"/>
                    <a:pt x="3554" y="254"/>
                    <a:pt x="3554" y="321"/>
                  </a:cubicBezTo>
                  <a:cubicBezTo>
                    <a:pt x="3554" y="321"/>
                    <a:pt x="3554" y="321"/>
                    <a:pt x="3554" y="321"/>
                  </a:cubicBezTo>
                  <a:cubicBezTo>
                    <a:pt x="3554" y="328"/>
                    <a:pt x="3554" y="328"/>
                    <a:pt x="3554" y="328"/>
                  </a:cubicBezTo>
                  <a:cubicBezTo>
                    <a:pt x="3418" y="328"/>
                    <a:pt x="3418" y="328"/>
                    <a:pt x="3418" y="328"/>
                  </a:cubicBezTo>
                  <a:cubicBezTo>
                    <a:pt x="3419" y="250"/>
                    <a:pt x="3450" y="222"/>
                    <a:pt x="3487" y="222"/>
                  </a:cubicBezTo>
                  <a:moveTo>
                    <a:pt x="3345" y="355"/>
                  </a:moveTo>
                  <a:cubicBezTo>
                    <a:pt x="3345" y="464"/>
                    <a:pt x="3393" y="541"/>
                    <a:pt x="3498" y="541"/>
                  </a:cubicBezTo>
                  <a:cubicBezTo>
                    <a:pt x="3498" y="541"/>
                    <a:pt x="3498" y="541"/>
                    <a:pt x="3498" y="541"/>
                  </a:cubicBezTo>
                  <a:cubicBezTo>
                    <a:pt x="3538" y="541"/>
                    <a:pt x="3576" y="533"/>
                    <a:pt x="3604" y="520"/>
                  </a:cubicBezTo>
                  <a:cubicBezTo>
                    <a:pt x="3604" y="520"/>
                    <a:pt x="3604" y="520"/>
                    <a:pt x="3604" y="520"/>
                  </a:cubicBezTo>
                  <a:cubicBezTo>
                    <a:pt x="3602" y="460"/>
                    <a:pt x="3602" y="460"/>
                    <a:pt x="3602" y="460"/>
                  </a:cubicBezTo>
                  <a:cubicBezTo>
                    <a:pt x="3579" y="474"/>
                    <a:pt x="3545" y="489"/>
                    <a:pt x="3515" y="489"/>
                  </a:cubicBezTo>
                  <a:cubicBezTo>
                    <a:pt x="3515" y="489"/>
                    <a:pt x="3515" y="489"/>
                    <a:pt x="3515" y="489"/>
                  </a:cubicBezTo>
                  <a:cubicBezTo>
                    <a:pt x="3453" y="489"/>
                    <a:pt x="3419" y="455"/>
                    <a:pt x="3418" y="377"/>
                  </a:cubicBezTo>
                  <a:cubicBezTo>
                    <a:pt x="3418" y="377"/>
                    <a:pt x="3418" y="377"/>
                    <a:pt x="3418" y="377"/>
                  </a:cubicBezTo>
                  <a:cubicBezTo>
                    <a:pt x="3624" y="377"/>
                    <a:pt x="3624" y="377"/>
                    <a:pt x="3624" y="377"/>
                  </a:cubicBezTo>
                  <a:cubicBezTo>
                    <a:pt x="3624" y="344"/>
                    <a:pt x="3624" y="344"/>
                    <a:pt x="3624" y="344"/>
                  </a:cubicBezTo>
                  <a:cubicBezTo>
                    <a:pt x="3624" y="240"/>
                    <a:pt x="3577" y="170"/>
                    <a:pt x="3490" y="170"/>
                  </a:cubicBezTo>
                  <a:cubicBezTo>
                    <a:pt x="3490" y="170"/>
                    <a:pt x="3490" y="170"/>
                    <a:pt x="3490" y="170"/>
                  </a:cubicBezTo>
                  <a:cubicBezTo>
                    <a:pt x="3397" y="170"/>
                    <a:pt x="3345" y="245"/>
                    <a:pt x="3345" y="355"/>
                  </a:cubicBezTo>
                  <a:moveTo>
                    <a:pt x="5059" y="170"/>
                  </a:moveTo>
                  <a:cubicBezTo>
                    <a:pt x="5004" y="170"/>
                    <a:pt x="4976" y="193"/>
                    <a:pt x="4958" y="233"/>
                  </a:cubicBezTo>
                  <a:cubicBezTo>
                    <a:pt x="4958" y="233"/>
                    <a:pt x="4958" y="233"/>
                    <a:pt x="4958" y="233"/>
                  </a:cubicBezTo>
                  <a:cubicBezTo>
                    <a:pt x="4957" y="233"/>
                    <a:pt x="4957" y="233"/>
                    <a:pt x="4957" y="233"/>
                  </a:cubicBezTo>
                  <a:cubicBezTo>
                    <a:pt x="4957" y="229"/>
                    <a:pt x="4955" y="179"/>
                    <a:pt x="4955" y="176"/>
                  </a:cubicBezTo>
                  <a:cubicBezTo>
                    <a:pt x="4955" y="176"/>
                    <a:pt x="4955" y="176"/>
                    <a:pt x="4955" y="176"/>
                  </a:cubicBezTo>
                  <a:cubicBezTo>
                    <a:pt x="4885" y="176"/>
                    <a:pt x="4885" y="176"/>
                    <a:pt x="4885" y="176"/>
                  </a:cubicBezTo>
                  <a:cubicBezTo>
                    <a:pt x="4886" y="197"/>
                    <a:pt x="4889" y="227"/>
                    <a:pt x="4889" y="259"/>
                  </a:cubicBezTo>
                  <a:cubicBezTo>
                    <a:pt x="4889" y="259"/>
                    <a:pt x="4889" y="259"/>
                    <a:pt x="4889" y="259"/>
                  </a:cubicBezTo>
                  <a:cubicBezTo>
                    <a:pt x="4889" y="535"/>
                    <a:pt x="4889" y="535"/>
                    <a:pt x="4889" y="535"/>
                  </a:cubicBezTo>
                  <a:cubicBezTo>
                    <a:pt x="4961" y="535"/>
                    <a:pt x="4961" y="535"/>
                    <a:pt x="4961" y="535"/>
                  </a:cubicBezTo>
                  <a:cubicBezTo>
                    <a:pt x="4961" y="347"/>
                    <a:pt x="4961" y="347"/>
                    <a:pt x="4961" y="347"/>
                  </a:cubicBezTo>
                  <a:cubicBezTo>
                    <a:pt x="4961" y="276"/>
                    <a:pt x="4993" y="237"/>
                    <a:pt x="5037" y="237"/>
                  </a:cubicBezTo>
                  <a:cubicBezTo>
                    <a:pt x="5037" y="237"/>
                    <a:pt x="5037" y="237"/>
                    <a:pt x="5037" y="237"/>
                  </a:cubicBezTo>
                  <a:cubicBezTo>
                    <a:pt x="5046" y="237"/>
                    <a:pt x="5056" y="238"/>
                    <a:pt x="5063" y="239"/>
                  </a:cubicBezTo>
                  <a:cubicBezTo>
                    <a:pt x="5063" y="239"/>
                    <a:pt x="5063" y="239"/>
                    <a:pt x="5063" y="239"/>
                  </a:cubicBezTo>
                  <a:cubicBezTo>
                    <a:pt x="5063" y="170"/>
                    <a:pt x="5063" y="170"/>
                    <a:pt x="5063" y="170"/>
                  </a:cubicBezTo>
                  <a:lnTo>
                    <a:pt x="5059" y="170"/>
                  </a:lnTo>
                  <a:close/>
                  <a:moveTo>
                    <a:pt x="5206" y="222"/>
                  </a:moveTo>
                  <a:cubicBezTo>
                    <a:pt x="5250" y="222"/>
                    <a:pt x="5273" y="254"/>
                    <a:pt x="5273" y="321"/>
                  </a:cubicBezTo>
                  <a:cubicBezTo>
                    <a:pt x="5273" y="321"/>
                    <a:pt x="5273" y="321"/>
                    <a:pt x="5273" y="321"/>
                  </a:cubicBezTo>
                  <a:cubicBezTo>
                    <a:pt x="5273" y="328"/>
                    <a:pt x="5273" y="328"/>
                    <a:pt x="5273" y="328"/>
                  </a:cubicBezTo>
                  <a:cubicBezTo>
                    <a:pt x="5136" y="328"/>
                    <a:pt x="5136" y="328"/>
                    <a:pt x="5136" y="328"/>
                  </a:cubicBezTo>
                  <a:cubicBezTo>
                    <a:pt x="5138" y="250"/>
                    <a:pt x="5169" y="222"/>
                    <a:pt x="5206" y="222"/>
                  </a:cubicBezTo>
                  <a:moveTo>
                    <a:pt x="5064" y="355"/>
                  </a:moveTo>
                  <a:cubicBezTo>
                    <a:pt x="5064" y="464"/>
                    <a:pt x="5112" y="541"/>
                    <a:pt x="5217" y="541"/>
                  </a:cubicBezTo>
                  <a:cubicBezTo>
                    <a:pt x="5217" y="541"/>
                    <a:pt x="5217" y="541"/>
                    <a:pt x="5217" y="541"/>
                  </a:cubicBezTo>
                  <a:cubicBezTo>
                    <a:pt x="5256" y="541"/>
                    <a:pt x="5294" y="533"/>
                    <a:pt x="5323" y="520"/>
                  </a:cubicBezTo>
                  <a:cubicBezTo>
                    <a:pt x="5323" y="520"/>
                    <a:pt x="5323" y="520"/>
                    <a:pt x="5323" y="520"/>
                  </a:cubicBezTo>
                  <a:cubicBezTo>
                    <a:pt x="5320" y="460"/>
                    <a:pt x="5320" y="460"/>
                    <a:pt x="5320" y="460"/>
                  </a:cubicBezTo>
                  <a:cubicBezTo>
                    <a:pt x="5298" y="474"/>
                    <a:pt x="5264" y="489"/>
                    <a:pt x="5233" y="489"/>
                  </a:cubicBezTo>
                  <a:cubicBezTo>
                    <a:pt x="5233" y="489"/>
                    <a:pt x="5233" y="489"/>
                    <a:pt x="5233" y="489"/>
                  </a:cubicBezTo>
                  <a:cubicBezTo>
                    <a:pt x="5171" y="489"/>
                    <a:pt x="5138" y="455"/>
                    <a:pt x="5137" y="377"/>
                  </a:cubicBezTo>
                  <a:cubicBezTo>
                    <a:pt x="5137" y="377"/>
                    <a:pt x="5137" y="377"/>
                    <a:pt x="5137" y="377"/>
                  </a:cubicBezTo>
                  <a:cubicBezTo>
                    <a:pt x="5343" y="377"/>
                    <a:pt x="5343" y="377"/>
                    <a:pt x="5343" y="377"/>
                  </a:cubicBezTo>
                  <a:cubicBezTo>
                    <a:pt x="5343" y="344"/>
                    <a:pt x="5343" y="344"/>
                    <a:pt x="5343" y="344"/>
                  </a:cubicBezTo>
                  <a:cubicBezTo>
                    <a:pt x="5343" y="240"/>
                    <a:pt x="5296" y="170"/>
                    <a:pt x="5209" y="170"/>
                  </a:cubicBezTo>
                  <a:cubicBezTo>
                    <a:pt x="5209" y="170"/>
                    <a:pt x="5209" y="170"/>
                    <a:pt x="5209" y="170"/>
                  </a:cubicBezTo>
                  <a:cubicBezTo>
                    <a:pt x="5115" y="170"/>
                    <a:pt x="5064" y="245"/>
                    <a:pt x="5064" y="355"/>
                  </a:cubicBezTo>
                  <a:moveTo>
                    <a:pt x="2848" y="102"/>
                  </a:moveTo>
                  <a:cubicBezTo>
                    <a:pt x="2848" y="176"/>
                    <a:pt x="2848" y="176"/>
                    <a:pt x="2848" y="176"/>
                  </a:cubicBezTo>
                  <a:cubicBezTo>
                    <a:pt x="2790" y="176"/>
                    <a:pt x="2790" y="176"/>
                    <a:pt x="2790" y="176"/>
                  </a:cubicBezTo>
                  <a:cubicBezTo>
                    <a:pt x="2790" y="231"/>
                    <a:pt x="2790" y="231"/>
                    <a:pt x="2790" y="231"/>
                  </a:cubicBezTo>
                  <a:cubicBezTo>
                    <a:pt x="2848" y="231"/>
                    <a:pt x="2848" y="231"/>
                    <a:pt x="2848" y="231"/>
                  </a:cubicBezTo>
                  <a:cubicBezTo>
                    <a:pt x="2848" y="451"/>
                    <a:pt x="2848" y="451"/>
                    <a:pt x="2848" y="451"/>
                  </a:cubicBezTo>
                  <a:cubicBezTo>
                    <a:pt x="2848" y="516"/>
                    <a:pt x="2880" y="541"/>
                    <a:pt x="2938" y="541"/>
                  </a:cubicBezTo>
                  <a:cubicBezTo>
                    <a:pt x="2938" y="541"/>
                    <a:pt x="2938" y="541"/>
                    <a:pt x="2938" y="541"/>
                  </a:cubicBezTo>
                  <a:cubicBezTo>
                    <a:pt x="2958" y="541"/>
                    <a:pt x="2980" y="537"/>
                    <a:pt x="2994" y="532"/>
                  </a:cubicBezTo>
                  <a:cubicBezTo>
                    <a:pt x="2994" y="532"/>
                    <a:pt x="2994" y="532"/>
                    <a:pt x="2994" y="532"/>
                  </a:cubicBezTo>
                  <a:cubicBezTo>
                    <a:pt x="2994" y="476"/>
                    <a:pt x="2994" y="476"/>
                    <a:pt x="2994" y="476"/>
                  </a:cubicBezTo>
                  <a:cubicBezTo>
                    <a:pt x="2984" y="481"/>
                    <a:pt x="2973" y="485"/>
                    <a:pt x="2959" y="485"/>
                  </a:cubicBezTo>
                  <a:cubicBezTo>
                    <a:pt x="2959" y="485"/>
                    <a:pt x="2959" y="485"/>
                    <a:pt x="2959" y="485"/>
                  </a:cubicBezTo>
                  <a:cubicBezTo>
                    <a:pt x="2933" y="485"/>
                    <a:pt x="2921" y="470"/>
                    <a:pt x="2921" y="432"/>
                  </a:cubicBezTo>
                  <a:cubicBezTo>
                    <a:pt x="2921" y="432"/>
                    <a:pt x="2921" y="432"/>
                    <a:pt x="2921" y="432"/>
                  </a:cubicBezTo>
                  <a:cubicBezTo>
                    <a:pt x="2921" y="231"/>
                    <a:pt x="2921" y="231"/>
                    <a:pt x="2921" y="231"/>
                  </a:cubicBezTo>
                  <a:cubicBezTo>
                    <a:pt x="2994" y="231"/>
                    <a:pt x="2994" y="231"/>
                    <a:pt x="2994" y="231"/>
                  </a:cubicBezTo>
                  <a:cubicBezTo>
                    <a:pt x="2994" y="176"/>
                    <a:pt x="2994" y="176"/>
                    <a:pt x="2994" y="176"/>
                  </a:cubicBezTo>
                  <a:cubicBezTo>
                    <a:pt x="2921" y="176"/>
                    <a:pt x="2921" y="176"/>
                    <a:pt x="2921" y="176"/>
                  </a:cubicBezTo>
                  <a:cubicBezTo>
                    <a:pt x="2921" y="80"/>
                    <a:pt x="2921" y="80"/>
                    <a:pt x="2921" y="80"/>
                  </a:cubicBezTo>
                  <a:lnTo>
                    <a:pt x="2848" y="102"/>
                  </a:lnTo>
                  <a:close/>
                  <a:moveTo>
                    <a:pt x="4375" y="102"/>
                  </a:moveTo>
                  <a:cubicBezTo>
                    <a:pt x="4375" y="176"/>
                    <a:pt x="4375" y="176"/>
                    <a:pt x="4375" y="176"/>
                  </a:cubicBezTo>
                  <a:cubicBezTo>
                    <a:pt x="4317" y="176"/>
                    <a:pt x="4317" y="176"/>
                    <a:pt x="4317" y="176"/>
                  </a:cubicBezTo>
                  <a:cubicBezTo>
                    <a:pt x="4317" y="231"/>
                    <a:pt x="4317" y="231"/>
                    <a:pt x="4317" y="231"/>
                  </a:cubicBezTo>
                  <a:cubicBezTo>
                    <a:pt x="4375" y="231"/>
                    <a:pt x="4375" y="231"/>
                    <a:pt x="4375" y="231"/>
                  </a:cubicBezTo>
                  <a:cubicBezTo>
                    <a:pt x="4375" y="451"/>
                    <a:pt x="4375" y="451"/>
                    <a:pt x="4375" y="451"/>
                  </a:cubicBezTo>
                  <a:cubicBezTo>
                    <a:pt x="4375" y="516"/>
                    <a:pt x="4408" y="541"/>
                    <a:pt x="4465" y="541"/>
                  </a:cubicBezTo>
                  <a:cubicBezTo>
                    <a:pt x="4465" y="541"/>
                    <a:pt x="4465" y="541"/>
                    <a:pt x="4465" y="541"/>
                  </a:cubicBezTo>
                  <a:cubicBezTo>
                    <a:pt x="4486" y="541"/>
                    <a:pt x="4507" y="537"/>
                    <a:pt x="4521" y="532"/>
                  </a:cubicBezTo>
                  <a:cubicBezTo>
                    <a:pt x="4521" y="532"/>
                    <a:pt x="4521" y="532"/>
                    <a:pt x="4521" y="532"/>
                  </a:cubicBezTo>
                  <a:cubicBezTo>
                    <a:pt x="4521" y="476"/>
                    <a:pt x="4521" y="476"/>
                    <a:pt x="4521" y="476"/>
                  </a:cubicBezTo>
                  <a:cubicBezTo>
                    <a:pt x="4511" y="481"/>
                    <a:pt x="4500" y="485"/>
                    <a:pt x="4486" y="485"/>
                  </a:cubicBezTo>
                  <a:cubicBezTo>
                    <a:pt x="4486" y="485"/>
                    <a:pt x="4486" y="485"/>
                    <a:pt x="4486" y="485"/>
                  </a:cubicBezTo>
                  <a:cubicBezTo>
                    <a:pt x="4460" y="485"/>
                    <a:pt x="4448" y="470"/>
                    <a:pt x="4448" y="432"/>
                  </a:cubicBezTo>
                  <a:cubicBezTo>
                    <a:pt x="4448" y="432"/>
                    <a:pt x="4448" y="432"/>
                    <a:pt x="4448" y="432"/>
                  </a:cubicBezTo>
                  <a:cubicBezTo>
                    <a:pt x="4448" y="231"/>
                    <a:pt x="4448" y="231"/>
                    <a:pt x="4448" y="231"/>
                  </a:cubicBezTo>
                  <a:cubicBezTo>
                    <a:pt x="4521" y="231"/>
                    <a:pt x="4521" y="231"/>
                    <a:pt x="4521" y="231"/>
                  </a:cubicBezTo>
                  <a:cubicBezTo>
                    <a:pt x="4521" y="176"/>
                    <a:pt x="4521" y="176"/>
                    <a:pt x="4521" y="176"/>
                  </a:cubicBezTo>
                  <a:cubicBezTo>
                    <a:pt x="4448" y="176"/>
                    <a:pt x="4448" y="176"/>
                    <a:pt x="4448" y="176"/>
                  </a:cubicBezTo>
                  <a:cubicBezTo>
                    <a:pt x="4448" y="80"/>
                    <a:pt x="4448" y="80"/>
                    <a:pt x="4448" y="80"/>
                  </a:cubicBezTo>
                  <a:lnTo>
                    <a:pt x="4375" y="102"/>
                  </a:lnTo>
                  <a:close/>
                  <a:moveTo>
                    <a:pt x="1885" y="68"/>
                  </a:moveTo>
                  <a:cubicBezTo>
                    <a:pt x="1885" y="91"/>
                    <a:pt x="1904" y="109"/>
                    <a:pt x="1927" y="109"/>
                  </a:cubicBezTo>
                  <a:cubicBezTo>
                    <a:pt x="1927" y="109"/>
                    <a:pt x="1927" y="109"/>
                    <a:pt x="1927" y="109"/>
                  </a:cubicBezTo>
                  <a:cubicBezTo>
                    <a:pt x="1950" y="109"/>
                    <a:pt x="1969" y="91"/>
                    <a:pt x="1969" y="68"/>
                  </a:cubicBezTo>
                  <a:cubicBezTo>
                    <a:pt x="1969" y="68"/>
                    <a:pt x="1969" y="68"/>
                    <a:pt x="1969" y="68"/>
                  </a:cubicBezTo>
                  <a:cubicBezTo>
                    <a:pt x="1969" y="45"/>
                    <a:pt x="1950" y="26"/>
                    <a:pt x="1927" y="26"/>
                  </a:cubicBezTo>
                  <a:cubicBezTo>
                    <a:pt x="1927" y="26"/>
                    <a:pt x="1927" y="26"/>
                    <a:pt x="1927" y="26"/>
                  </a:cubicBezTo>
                  <a:cubicBezTo>
                    <a:pt x="1904" y="26"/>
                    <a:pt x="1885" y="45"/>
                    <a:pt x="1885" y="68"/>
                  </a:cubicBezTo>
                  <a:moveTo>
                    <a:pt x="3031" y="9"/>
                  </a:moveTo>
                  <a:cubicBezTo>
                    <a:pt x="3031" y="535"/>
                    <a:pt x="3031" y="535"/>
                    <a:pt x="3031" y="535"/>
                  </a:cubicBezTo>
                  <a:cubicBezTo>
                    <a:pt x="3104" y="535"/>
                    <a:pt x="3104" y="535"/>
                    <a:pt x="3104" y="535"/>
                  </a:cubicBezTo>
                  <a:cubicBezTo>
                    <a:pt x="3104" y="323"/>
                    <a:pt x="3104" y="323"/>
                    <a:pt x="3104" y="323"/>
                  </a:cubicBezTo>
                  <a:cubicBezTo>
                    <a:pt x="3104" y="264"/>
                    <a:pt x="3130" y="231"/>
                    <a:pt x="3173" y="231"/>
                  </a:cubicBezTo>
                  <a:cubicBezTo>
                    <a:pt x="3173" y="231"/>
                    <a:pt x="3173" y="231"/>
                    <a:pt x="3173" y="231"/>
                  </a:cubicBezTo>
                  <a:cubicBezTo>
                    <a:pt x="3208" y="231"/>
                    <a:pt x="3228" y="255"/>
                    <a:pt x="3228" y="307"/>
                  </a:cubicBezTo>
                  <a:cubicBezTo>
                    <a:pt x="3228" y="307"/>
                    <a:pt x="3228" y="307"/>
                    <a:pt x="3228" y="307"/>
                  </a:cubicBezTo>
                  <a:cubicBezTo>
                    <a:pt x="3228" y="535"/>
                    <a:pt x="3228" y="535"/>
                    <a:pt x="3228" y="535"/>
                  </a:cubicBezTo>
                  <a:cubicBezTo>
                    <a:pt x="3300" y="535"/>
                    <a:pt x="3300" y="535"/>
                    <a:pt x="3300" y="535"/>
                  </a:cubicBezTo>
                  <a:cubicBezTo>
                    <a:pt x="3300" y="285"/>
                    <a:pt x="3300" y="285"/>
                    <a:pt x="3300" y="285"/>
                  </a:cubicBezTo>
                  <a:cubicBezTo>
                    <a:pt x="3300" y="206"/>
                    <a:pt x="3257" y="170"/>
                    <a:pt x="3194" y="170"/>
                  </a:cubicBezTo>
                  <a:cubicBezTo>
                    <a:pt x="3194" y="170"/>
                    <a:pt x="3194" y="170"/>
                    <a:pt x="3194" y="170"/>
                  </a:cubicBezTo>
                  <a:cubicBezTo>
                    <a:pt x="3152" y="170"/>
                    <a:pt x="3121" y="193"/>
                    <a:pt x="3104" y="224"/>
                  </a:cubicBezTo>
                  <a:cubicBezTo>
                    <a:pt x="3104" y="224"/>
                    <a:pt x="3104" y="224"/>
                    <a:pt x="3104" y="224"/>
                  </a:cubicBezTo>
                  <a:cubicBezTo>
                    <a:pt x="3103" y="224"/>
                    <a:pt x="3103" y="224"/>
                    <a:pt x="3103" y="224"/>
                  </a:cubicBezTo>
                  <a:cubicBezTo>
                    <a:pt x="3104" y="222"/>
                    <a:pt x="3104" y="185"/>
                    <a:pt x="3104" y="159"/>
                  </a:cubicBezTo>
                  <a:cubicBezTo>
                    <a:pt x="3104" y="159"/>
                    <a:pt x="3104" y="159"/>
                    <a:pt x="3104" y="159"/>
                  </a:cubicBezTo>
                  <a:cubicBezTo>
                    <a:pt x="3104" y="9"/>
                    <a:pt x="3104" y="9"/>
                    <a:pt x="3104" y="9"/>
                  </a:cubicBezTo>
                  <a:lnTo>
                    <a:pt x="3031" y="9"/>
                  </a:lnTo>
                  <a:close/>
                  <a:moveTo>
                    <a:pt x="3831" y="102"/>
                  </a:moveTo>
                  <a:cubicBezTo>
                    <a:pt x="3831" y="176"/>
                    <a:pt x="3831" y="176"/>
                    <a:pt x="3831" y="176"/>
                  </a:cubicBezTo>
                  <a:cubicBezTo>
                    <a:pt x="3773" y="176"/>
                    <a:pt x="3773" y="176"/>
                    <a:pt x="3773" y="176"/>
                  </a:cubicBezTo>
                  <a:cubicBezTo>
                    <a:pt x="3773" y="231"/>
                    <a:pt x="3773" y="231"/>
                    <a:pt x="3773" y="231"/>
                  </a:cubicBezTo>
                  <a:cubicBezTo>
                    <a:pt x="3831" y="231"/>
                    <a:pt x="3831" y="231"/>
                    <a:pt x="3831" y="231"/>
                  </a:cubicBezTo>
                  <a:cubicBezTo>
                    <a:pt x="3831" y="535"/>
                    <a:pt x="3831" y="535"/>
                    <a:pt x="3831" y="535"/>
                  </a:cubicBezTo>
                  <a:cubicBezTo>
                    <a:pt x="3903" y="535"/>
                    <a:pt x="3903" y="535"/>
                    <a:pt x="3903" y="535"/>
                  </a:cubicBezTo>
                  <a:cubicBezTo>
                    <a:pt x="3903" y="231"/>
                    <a:pt x="3903" y="231"/>
                    <a:pt x="3903" y="231"/>
                  </a:cubicBezTo>
                  <a:cubicBezTo>
                    <a:pt x="3970" y="231"/>
                    <a:pt x="3970" y="231"/>
                    <a:pt x="3970" y="231"/>
                  </a:cubicBezTo>
                  <a:cubicBezTo>
                    <a:pt x="3970" y="176"/>
                    <a:pt x="3970" y="176"/>
                    <a:pt x="3970" y="176"/>
                  </a:cubicBezTo>
                  <a:cubicBezTo>
                    <a:pt x="3903" y="176"/>
                    <a:pt x="3903" y="176"/>
                    <a:pt x="3903" y="176"/>
                  </a:cubicBezTo>
                  <a:cubicBezTo>
                    <a:pt x="3903" y="110"/>
                    <a:pt x="3903" y="110"/>
                    <a:pt x="3903" y="110"/>
                  </a:cubicBezTo>
                  <a:cubicBezTo>
                    <a:pt x="3903" y="75"/>
                    <a:pt x="3914" y="57"/>
                    <a:pt x="3946" y="57"/>
                  </a:cubicBezTo>
                  <a:cubicBezTo>
                    <a:pt x="3946" y="57"/>
                    <a:pt x="3946" y="57"/>
                    <a:pt x="3946" y="57"/>
                  </a:cubicBezTo>
                  <a:cubicBezTo>
                    <a:pt x="3958" y="57"/>
                    <a:pt x="3974" y="61"/>
                    <a:pt x="3981" y="64"/>
                  </a:cubicBezTo>
                  <a:cubicBezTo>
                    <a:pt x="3981" y="64"/>
                    <a:pt x="3981" y="64"/>
                    <a:pt x="3981" y="64"/>
                  </a:cubicBezTo>
                  <a:cubicBezTo>
                    <a:pt x="3981" y="7"/>
                    <a:pt x="3981" y="7"/>
                    <a:pt x="3981" y="7"/>
                  </a:cubicBezTo>
                  <a:cubicBezTo>
                    <a:pt x="3965" y="3"/>
                    <a:pt x="3947" y="0"/>
                    <a:pt x="3927" y="0"/>
                  </a:cubicBezTo>
                  <a:cubicBezTo>
                    <a:pt x="3927" y="0"/>
                    <a:pt x="3927" y="0"/>
                    <a:pt x="3927" y="0"/>
                  </a:cubicBezTo>
                  <a:cubicBezTo>
                    <a:pt x="3862" y="0"/>
                    <a:pt x="3831" y="38"/>
                    <a:pt x="3831" y="102"/>
                  </a:cubicBezTo>
                </a:path>
              </a:pathLst>
            </a:custGeom>
            <a:gradFill rotWithShape="1">
              <a:gsLst>
                <a:gs pos="0">
                  <a:srgbClr val="B2C7D7"/>
                </a:gs>
                <a:gs pos="100000">
                  <a:srgbClr val="537D98"/>
                </a:gs>
              </a:gsLst>
              <a:lin ang="0" scaled="1"/>
            </a:gradFill>
            <a:ln w="9525">
              <a:noFill/>
              <a:round/>
              <a:headEnd/>
              <a:tailEnd/>
            </a:ln>
          </p:spPr>
          <p:txBody>
            <a:bodyPr/>
            <a:lstStyle/>
            <a:p>
              <a:endParaRPr lang="en-AU" sz="1400" dirty="0">
                <a:solidFill>
                  <a:srgbClr val="000000"/>
                </a:solidFill>
              </a:endParaRPr>
            </a:p>
          </p:txBody>
        </p:sp>
        <p:sp>
          <p:nvSpPr>
            <p:cNvPr id="1039" name="Freeform 15"/>
            <p:cNvSpPr>
              <a:spLocks noEditPoints="1"/>
            </p:cNvSpPr>
            <p:nvPr userDrawn="1"/>
          </p:nvSpPr>
          <p:spPr bwMode="black">
            <a:xfrm>
              <a:off x="4211" y="3238"/>
              <a:ext cx="1355" cy="286"/>
            </a:xfrm>
            <a:custGeom>
              <a:avLst/>
              <a:gdLst/>
              <a:ahLst/>
              <a:cxnLst>
                <a:cxn ang="0">
                  <a:pos x="2109" y="0"/>
                </a:cxn>
                <a:cxn ang="0">
                  <a:pos x="2259" y="891"/>
                </a:cxn>
                <a:cxn ang="0">
                  <a:pos x="2258" y="786"/>
                </a:cxn>
                <a:cxn ang="0">
                  <a:pos x="2405" y="554"/>
                </a:cxn>
                <a:cxn ang="0">
                  <a:pos x="4012" y="266"/>
                </a:cxn>
                <a:cxn ang="0">
                  <a:pos x="4012" y="354"/>
                </a:cxn>
                <a:cxn ang="0">
                  <a:pos x="4136" y="780"/>
                </a:cxn>
                <a:cxn ang="0">
                  <a:pos x="3895" y="704"/>
                </a:cxn>
                <a:cxn ang="0">
                  <a:pos x="5277" y="769"/>
                </a:cxn>
                <a:cxn ang="0">
                  <a:pos x="4996" y="486"/>
                </a:cxn>
                <a:cxn ang="0">
                  <a:pos x="4876" y="226"/>
                </a:cxn>
                <a:cxn ang="0">
                  <a:pos x="5175" y="218"/>
                </a:cxn>
                <a:cxn ang="0">
                  <a:pos x="5277" y="769"/>
                </a:cxn>
                <a:cxn ang="0">
                  <a:pos x="1484" y="226"/>
                </a:cxn>
                <a:cxn ang="0">
                  <a:pos x="1487" y="1137"/>
                </a:cxn>
                <a:cxn ang="0">
                  <a:pos x="1877" y="554"/>
                </a:cxn>
                <a:cxn ang="0">
                  <a:pos x="1484" y="554"/>
                </a:cxn>
                <a:cxn ang="0">
                  <a:pos x="1604" y="750"/>
                </a:cxn>
                <a:cxn ang="0">
                  <a:pos x="3612" y="0"/>
                </a:cxn>
                <a:cxn ang="0">
                  <a:pos x="3604" y="226"/>
                </a:cxn>
                <a:cxn ang="0">
                  <a:pos x="3604" y="880"/>
                </a:cxn>
                <a:cxn ang="0">
                  <a:pos x="155" y="272"/>
                </a:cxn>
                <a:cxn ang="0">
                  <a:pos x="0" y="554"/>
                </a:cxn>
                <a:cxn ang="0">
                  <a:pos x="308" y="218"/>
                </a:cxn>
                <a:cxn ang="0">
                  <a:pos x="273" y="359"/>
                </a:cxn>
                <a:cxn ang="0">
                  <a:pos x="4495" y="218"/>
                </a:cxn>
                <a:cxn ang="0">
                  <a:pos x="4763" y="555"/>
                </a:cxn>
                <a:cxn ang="0">
                  <a:pos x="4345" y="555"/>
                </a:cxn>
                <a:cxn ang="0">
                  <a:pos x="4495" y="786"/>
                </a:cxn>
                <a:cxn ang="0">
                  <a:pos x="3437" y="880"/>
                </a:cxn>
                <a:cxn ang="0">
                  <a:pos x="3383" y="0"/>
                </a:cxn>
                <a:cxn ang="0">
                  <a:pos x="3511" y="780"/>
                </a:cxn>
                <a:cxn ang="0">
                  <a:pos x="3108" y="880"/>
                </a:cxn>
                <a:cxn ang="0">
                  <a:pos x="3055" y="0"/>
                </a:cxn>
                <a:cxn ang="0">
                  <a:pos x="3182" y="780"/>
                </a:cxn>
                <a:cxn ang="0">
                  <a:pos x="1201" y="465"/>
                </a:cxn>
                <a:cxn ang="0">
                  <a:pos x="1046" y="485"/>
                </a:cxn>
                <a:cxn ang="0">
                  <a:pos x="816" y="880"/>
                </a:cxn>
                <a:cxn ang="0">
                  <a:pos x="816" y="0"/>
                </a:cxn>
                <a:cxn ang="0">
                  <a:pos x="2657" y="104"/>
                </a:cxn>
                <a:cxn ang="0">
                  <a:pos x="2760" y="104"/>
                </a:cxn>
                <a:cxn ang="0">
                  <a:pos x="2767" y="880"/>
                </a:cxn>
              </a:cxnLst>
              <a:rect l="0" t="0" r="r" b="b"/>
              <a:pathLst>
                <a:path w="5396" h="1137">
                  <a:moveTo>
                    <a:pt x="2291" y="218"/>
                  </a:moveTo>
                  <a:cubicBezTo>
                    <a:pt x="2202" y="218"/>
                    <a:pt x="2149" y="251"/>
                    <a:pt x="2109" y="304"/>
                  </a:cubicBezTo>
                  <a:cubicBezTo>
                    <a:pt x="2109" y="0"/>
                    <a:pt x="2109" y="0"/>
                    <a:pt x="2109" y="0"/>
                  </a:cubicBezTo>
                  <a:cubicBezTo>
                    <a:pt x="1992" y="0"/>
                    <a:pt x="1992" y="0"/>
                    <a:pt x="1992" y="0"/>
                  </a:cubicBezTo>
                  <a:cubicBezTo>
                    <a:pt x="1992" y="554"/>
                    <a:pt x="1992" y="554"/>
                    <a:pt x="1992" y="554"/>
                  </a:cubicBezTo>
                  <a:cubicBezTo>
                    <a:pt x="1992" y="757"/>
                    <a:pt x="2046" y="891"/>
                    <a:pt x="2259" y="891"/>
                  </a:cubicBezTo>
                  <a:cubicBezTo>
                    <a:pt x="2479" y="891"/>
                    <a:pt x="2521" y="746"/>
                    <a:pt x="2521" y="554"/>
                  </a:cubicBezTo>
                  <a:cubicBezTo>
                    <a:pt x="2521" y="315"/>
                    <a:pt x="2431" y="218"/>
                    <a:pt x="2291" y="218"/>
                  </a:cubicBezTo>
                  <a:moveTo>
                    <a:pt x="2258" y="786"/>
                  </a:moveTo>
                  <a:cubicBezTo>
                    <a:pt x="2134" y="786"/>
                    <a:pt x="2109" y="690"/>
                    <a:pt x="2109" y="554"/>
                  </a:cubicBezTo>
                  <a:cubicBezTo>
                    <a:pt x="2109" y="419"/>
                    <a:pt x="2134" y="324"/>
                    <a:pt x="2258" y="324"/>
                  </a:cubicBezTo>
                  <a:cubicBezTo>
                    <a:pt x="2380" y="324"/>
                    <a:pt x="2405" y="415"/>
                    <a:pt x="2405" y="554"/>
                  </a:cubicBezTo>
                  <a:cubicBezTo>
                    <a:pt x="2405" y="694"/>
                    <a:pt x="2380" y="786"/>
                    <a:pt x="2258" y="786"/>
                  </a:cubicBezTo>
                  <a:moveTo>
                    <a:pt x="4012" y="67"/>
                  </a:moveTo>
                  <a:cubicBezTo>
                    <a:pt x="4012" y="266"/>
                    <a:pt x="4012" y="266"/>
                    <a:pt x="4012" y="266"/>
                  </a:cubicBezTo>
                  <a:cubicBezTo>
                    <a:pt x="4136" y="266"/>
                    <a:pt x="4136" y="266"/>
                    <a:pt x="4136" y="266"/>
                  </a:cubicBezTo>
                  <a:cubicBezTo>
                    <a:pt x="4136" y="354"/>
                    <a:pt x="4136" y="354"/>
                    <a:pt x="4136" y="354"/>
                  </a:cubicBezTo>
                  <a:cubicBezTo>
                    <a:pt x="4012" y="354"/>
                    <a:pt x="4012" y="354"/>
                    <a:pt x="4012" y="354"/>
                  </a:cubicBezTo>
                  <a:cubicBezTo>
                    <a:pt x="4012" y="697"/>
                    <a:pt x="4012" y="697"/>
                    <a:pt x="4012" y="697"/>
                  </a:cubicBezTo>
                  <a:cubicBezTo>
                    <a:pt x="4012" y="751"/>
                    <a:pt x="4039" y="780"/>
                    <a:pt x="4089" y="780"/>
                  </a:cubicBezTo>
                  <a:cubicBezTo>
                    <a:pt x="4136" y="780"/>
                    <a:pt x="4136" y="780"/>
                    <a:pt x="4136" y="780"/>
                  </a:cubicBezTo>
                  <a:cubicBezTo>
                    <a:pt x="4136" y="880"/>
                    <a:pt x="4136" y="880"/>
                    <a:pt x="4136" y="880"/>
                  </a:cubicBezTo>
                  <a:cubicBezTo>
                    <a:pt x="4065" y="880"/>
                    <a:pt x="4065" y="880"/>
                    <a:pt x="4065" y="880"/>
                  </a:cubicBezTo>
                  <a:cubicBezTo>
                    <a:pt x="3939" y="880"/>
                    <a:pt x="3895" y="785"/>
                    <a:pt x="3895" y="704"/>
                  </a:cubicBezTo>
                  <a:cubicBezTo>
                    <a:pt x="3895" y="67"/>
                    <a:pt x="3895" y="67"/>
                    <a:pt x="3895" y="67"/>
                  </a:cubicBezTo>
                  <a:cubicBezTo>
                    <a:pt x="4012" y="67"/>
                    <a:pt x="4012" y="67"/>
                    <a:pt x="4012" y="67"/>
                  </a:cubicBezTo>
                  <a:moveTo>
                    <a:pt x="5277" y="769"/>
                  </a:moveTo>
                  <a:cubicBezTo>
                    <a:pt x="5277" y="486"/>
                    <a:pt x="5277" y="486"/>
                    <a:pt x="5277" y="486"/>
                  </a:cubicBezTo>
                  <a:cubicBezTo>
                    <a:pt x="5277" y="369"/>
                    <a:pt x="5225" y="327"/>
                    <a:pt x="5138" y="327"/>
                  </a:cubicBezTo>
                  <a:cubicBezTo>
                    <a:pt x="5069" y="327"/>
                    <a:pt x="4996" y="369"/>
                    <a:pt x="4996" y="486"/>
                  </a:cubicBezTo>
                  <a:cubicBezTo>
                    <a:pt x="4996" y="880"/>
                    <a:pt x="4996" y="880"/>
                    <a:pt x="4996" y="880"/>
                  </a:cubicBezTo>
                  <a:cubicBezTo>
                    <a:pt x="4876" y="880"/>
                    <a:pt x="4876" y="880"/>
                    <a:pt x="4876" y="880"/>
                  </a:cubicBezTo>
                  <a:cubicBezTo>
                    <a:pt x="4876" y="226"/>
                    <a:pt x="4876" y="226"/>
                    <a:pt x="4876" y="226"/>
                  </a:cubicBezTo>
                  <a:cubicBezTo>
                    <a:pt x="4993" y="226"/>
                    <a:pt x="4993" y="226"/>
                    <a:pt x="4993" y="226"/>
                  </a:cubicBezTo>
                  <a:cubicBezTo>
                    <a:pt x="4993" y="305"/>
                    <a:pt x="4993" y="305"/>
                    <a:pt x="4993" y="305"/>
                  </a:cubicBezTo>
                  <a:cubicBezTo>
                    <a:pt x="5028" y="263"/>
                    <a:pt x="5085" y="218"/>
                    <a:pt x="5175" y="218"/>
                  </a:cubicBezTo>
                  <a:cubicBezTo>
                    <a:pt x="5307" y="218"/>
                    <a:pt x="5396" y="300"/>
                    <a:pt x="5396" y="466"/>
                  </a:cubicBezTo>
                  <a:cubicBezTo>
                    <a:pt x="5396" y="891"/>
                    <a:pt x="5396" y="891"/>
                    <a:pt x="5396" y="891"/>
                  </a:cubicBezTo>
                  <a:cubicBezTo>
                    <a:pt x="5322" y="891"/>
                    <a:pt x="5277" y="846"/>
                    <a:pt x="5277" y="769"/>
                  </a:cubicBezTo>
                  <a:moveTo>
                    <a:pt x="1639" y="218"/>
                  </a:moveTo>
                  <a:cubicBezTo>
                    <a:pt x="1573" y="218"/>
                    <a:pt x="1518" y="240"/>
                    <a:pt x="1484" y="271"/>
                  </a:cubicBezTo>
                  <a:cubicBezTo>
                    <a:pt x="1484" y="226"/>
                    <a:pt x="1484" y="226"/>
                    <a:pt x="1484" y="226"/>
                  </a:cubicBezTo>
                  <a:cubicBezTo>
                    <a:pt x="1329" y="226"/>
                    <a:pt x="1329" y="226"/>
                    <a:pt x="1329" y="226"/>
                  </a:cubicBezTo>
                  <a:cubicBezTo>
                    <a:pt x="1329" y="1137"/>
                    <a:pt x="1329" y="1137"/>
                    <a:pt x="1329" y="1137"/>
                  </a:cubicBezTo>
                  <a:cubicBezTo>
                    <a:pt x="1487" y="1137"/>
                    <a:pt x="1487" y="1137"/>
                    <a:pt x="1487" y="1137"/>
                  </a:cubicBezTo>
                  <a:cubicBezTo>
                    <a:pt x="1487" y="838"/>
                    <a:pt x="1487" y="838"/>
                    <a:pt x="1487" y="838"/>
                  </a:cubicBezTo>
                  <a:cubicBezTo>
                    <a:pt x="1498" y="858"/>
                    <a:pt x="1556" y="891"/>
                    <a:pt x="1612" y="891"/>
                  </a:cubicBezTo>
                  <a:cubicBezTo>
                    <a:pt x="1690" y="891"/>
                    <a:pt x="1877" y="883"/>
                    <a:pt x="1877" y="554"/>
                  </a:cubicBezTo>
                  <a:cubicBezTo>
                    <a:pt x="1877" y="250"/>
                    <a:pt x="1724" y="218"/>
                    <a:pt x="1639" y="218"/>
                  </a:cubicBezTo>
                  <a:moveTo>
                    <a:pt x="1604" y="750"/>
                  </a:moveTo>
                  <a:cubicBezTo>
                    <a:pt x="1504" y="750"/>
                    <a:pt x="1484" y="673"/>
                    <a:pt x="1484" y="554"/>
                  </a:cubicBezTo>
                  <a:cubicBezTo>
                    <a:pt x="1484" y="435"/>
                    <a:pt x="1504" y="359"/>
                    <a:pt x="1604" y="359"/>
                  </a:cubicBezTo>
                  <a:cubicBezTo>
                    <a:pt x="1702" y="359"/>
                    <a:pt x="1722" y="435"/>
                    <a:pt x="1722" y="554"/>
                  </a:cubicBezTo>
                  <a:cubicBezTo>
                    <a:pt x="1722" y="674"/>
                    <a:pt x="1702" y="750"/>
                    <a:pt x="1604" y="750"/>
                  </a:cubicBezTo>
                  <a:moveTo>
                    <a:pt x="3714" y="104"/>
                  </a:moveTo>
                  <a:cubicBezTo>
                    <a:pt x="3612" y="104"/>
                    <a:pt x="3612" y="104"/>
                    <a:pt x="3612" y="104"/>
                  </a:cubicBezTo>
                  <a:cubicBezTo>
                    <a:pt x="3612" y="0"/>
                    <a:pt x="3612" y="0"/>
                    <a:pt x="3612" y="0"/>
                  </a:cubicBezTo>
                  <a:cubicBezTo>
                    <a:pt x="3714" y="0"/>
                    <a:pt x="3714" y="0"/>
                    <a:pt x="3714" y="0"/>
                  </a:cubicBezTo>
                  <a:lnTo>
                    <a:pt x="3714" y="104"/>
                  </a:lnTo>
                  <a:close/>
                  <a:moveTo>
                    <a:pt x="3604" y="226"/>
                  </a:moveTo>
                  <a:cubicBezTo>
                    <a:pt x="3721" y="226"/>
                    <a:pt x="3721" y="226"/>
                    <a:pt x="3721" y="226"/>
                  </a:cubicBezTo>
                  <a:cubicBezTo>
                    <a:pt x="3721" y="880"/>
                    <a:pt x="3721" y="880"/>
                    <a:pt x="3721" y="880"/>
                  </a:cubicBezTo>
                  <a:cubicBezTo>
                    <a:pt x="3604" y="880"/>
                    <a:pt x="3604" y="880"/>
                    <a:pt x="3604" y="880"/>
                  </a:cubicBezTo>
                  <a:lnTo>
                    <a:pt x="3604" y="226"/>
                  </a:lnTo>
                  <a:close/>
                  <a:moveTo>
                    <a:pt x="308" y="218"/>
                  </a:moveTo>
                  <a:cubicBezTo>
                    <a:pt x="217" y="218"/>
                    <a:pt x="176" y="253"/>
                    <a:pt x="155" y="272"/>
                  </a:cubicBezTo>
                  <a:cubicBezTo>
                    <a:pt x="155" y="0"/>
                    <a:pt x="155" y="0"/>
                    <a:pt x="155" y="0"/>
                  </a:cubicBezTo>
                  <a:cubicBezTo>
                    <a:pt x="0" y="0"/>
                    <a:pt x="0" y="0"/>
                    <a:pt x="0" y="0"/>
                  </a:cubicBezTo>
                  <a:cubicBezTo>
                    <a:pt x="0" y="554"/>
                    <a:pt x="0" y="554"/>
                    <a:pt x="0" y="554"/>
                  </a:cubicBezTo>
                  <a:cubicBezTo>
                    <a:pt x="0" y="761"/>
                    <a:pt x="55" y="891"/>
                    <a:pt x="273" y="891"/>
                  </a:cubicBezTo>
                  <a:cubicBezTo>
                    <a:pt x="498" y="891"/>
                    <a:pt x="547" y="751"/>
                    <a:pt x="547" y="554"/>
                  </a:cubicBezTo>
                  <a:cubicBezTo>
                    <a:pt x="547" y="310"/>
                    <a:pt x="452" y="218"/>
                    <a:pt x="308" y="218"/>
                  </a:cubicBezTo>
                  <a:moveTo>
                    <a:pt x="273" y="750"/>
                  </a:moveTo>
                  <a:cubicBezTo>
                    <a:pt x="174" y="750"/>
                    <a:pt x="154" y="673"/>
                    <a:pt x="154" y="554"/>
                  </a:cubicBezTo>
                  <a:cubicBezTo>
                    <a:pt x="154" y="435"/>
                    <a:pt x="174" y="359"/>
                    <a:pt x="273" y="359"/>
                  </a:cubicBezTo>
                  <a:cubicBezTo>
                    <a:pt x="372" y="359"/>
                    <a:pt x="391" y="435"/>
                    <a:pt x="391" y="554"/>
                  </a:cubicBezTo>
                  <a:cubicBezTo>
                    <a:pt x="391" y="674"/>
                    <a:pt x="372" y="750"/>
                    <a:pt x="273" y="750"/>
                  </a:cubicBezTo>
                  <a:moveTo>
                    <a:pt x="4495" y="218"/>
                  </a:moveTo>
                  <a:cubicBezTo>
                    <a:pt x="4336" y="218"/>
                    <a:pt x="4228" y="319"/>
                    <a:pt x="4228" y="555"/>
                  </a:cubicBezTo>
                  <a:cubicBezTo>
                    <a:pt x="4228" y="791"/>
                    <a:pt x="4336" y="892"/>
                    <a:pt x="4495" y="892"/>
                  </a:cubicBezTo>
                  <a:cubicBezTo>
                    <a:pt x="4655" y="892"/>
                    <a:pt x="4763" y="791"/>
                    <a:pt x="4763" y="555"/>
                  </a:cubicBezTo>
                  <a:cubicBezTo>
                    <a:pt x="4763" y="319"/>
                    <a:pt x="4655" y="218"/>
                    <a:pt x="4495" y="218"/>
                  </a:cubicBezTo>
                  <a:moveTo>
                    <a:pt x="4495" y="786"/>
                  </a:moveTo>
                  <a:cubicBezTo>
                    <a:pt x="4389" y="786"/>
                    <a:pt x="4345" y="717"/>
                    <a:pt x="4345" y="555"/>
                  </a:cubicBezTo>
                  <a:cubicBezTo>
                    <a:pt x="4345" y="393"/>
                    <a:pt x="4389" y="324"/>
                    <a:pt x="4495" y="324"/>
                  </a:cubicBezTo>
                  <a:cubicBezTo>
                    <a:pt x="4602" y="324"/>
                    <a:pt x="4645" y="393"/>
                    <a:pt x="4645" y="555"/>
                  </a:cubicBezTo>
                  <a:cubicBezTo>
                    <a:pt x="4645" y="717"/>
                    <a:pt x="4602" y="786"/>
                    <a:pt x="4495" y="786"/>
                  </a:cubicBezTo>
                  <a:moveTo>
                    <a:pt x="3511" y="780"/>
                  </a:moveTo>
                  <a:cubicBezTo>
                    <a:pt x="3511" y="880"/>
                    <a:pt x="3511" y="880"/>
                    <a:pt x="3511" y="880"/>
                  </a:cubicBezTo>
                  <a:cubicBezTo>
                    <a:pt x="3437" y="880"/>
                    <a:pt x="3437" y="880"/>
                    <a:pt x="3437" y="880"/>
                  </a:cubicBezTo>
                  <a:cubicBezTo>
                    <a:pt x="3330" y="880"/>
                    <a:pt x="3266" y="815"/>
                    <a:pt x="3266" y="705"/>
                  </a:cubicBezTo>
                  <a:cubicBezTo>
                    <a:pt x="3266" y="0"/>
                    <a:pt x="3266" y="0"/>
                    <a:pt x="3266" y="0"/>
                  </a:cubicBezTo>
                  <a:cubicBezTo>
                    <a:pt x="3383" y="0"/>
                    <a:pt x="3383" y="0"/>
                    <a:pt x="3383" y="0"/>
                  </a:cubicBezTo>
                  <a:cubicBezTo>
                    <a:pt x="3383" y="698"/>
                    <a:pt x="3383" y="698"/>
                    <a:pt x="3383" y="698"/>
                  </a:cubicBezTo>
                  <a:cubicBezTo>
                    <a:pt x="3383" y="755"/>
                    <a:pt x="3407" y="780"/>
                    <a:pt x="3460" y="780"/>
                  </a:cubicBezTo>
                  <a:cubicBezTo>
                    <a:pt x="3511" y="780"/>
                    <a:pt x="3511" y="780"/>
                    <a:pt x="3511" y="780"/>
                  </a:cubicBezTo>
                  <a:moveTo>
                    <a:pt x="3182" y="780"/>
                  </a:moveTo>
                  <a:cubicBezTo>
                    <a:pt x="3182" y="880"/>
                    <a:pt x="3182" y="880"/>
                    <a:pt x="3182" y="880"/>
                  </a:cubicBezTo>
                  <a:cubicBezTo>
                    <a:pt x="3108" y="880"/>
                    <a:pt x="3108" y="880"/>
                    <a:pt x="3108" y="880"/>
                  </a:cubicBezTo>
                  <a:cubicBezTo>
                    <a:pt x="3001" y="880"/>
                    <a:pt x="2938" y="815"/>
                    <a:pt x="2938" y="705"/>
                  </a:cubicBezTo>
                  <a:cubicBezTo>
                    <a:pt x="2938" y="0"/>
                    <a:pt x="2938" y="0"/>
                    <a:pt x="2938" y="0"/>
                  </a:cubicBezTo>
                  <a:cubicBezTo>
                    <a:pt x="3055" y="0"/>
                    <a:pt x="3055" y="0"/>
                    <a:pt x="3055" y="0"/>
                  </a:cubicBezTo>
                  <a:cubicBezTo>
                    <a:pt x="3055" y="698"/>
                    <a:pt x="3055" y="698"/>
                    <a:pt x="3055" y="698"/>
                  </a:cubicBezTo>
                  <a:cubicBezTo>
                    <a:pt x="3055" y="755"/>
                    <a:pt x="3078" y="780"/>
                    <a:pt x="3131" y="780"/>
                  </a:cubicBezTo>
                  <a:cubicBezTo>
                    <a:pt x="3182" y="780"/>
                    <a:pt x="3182" y="780"/>
                    <a:pt x="3182" y="780"/>
                  </a:cubicBezTo>
                  <a:moveTo>
                    <a:pt x="816" y="273"/>
                  </a:moveTo>
                  <a:cubicBezTo>
                    <a:pt x="858" y="238"/>
                    <a:pt x="909" y="218"/>
                    <a:pt x="967" y="218"/>
                  </a:cubicBezTo>
                  <a:cubicBezTo>
                    <a:pt x="1111" y="218"/>
                    <a:pt x="1201" y="313"/>
                    <a:pt x="1201" y="465"/>
                  </a:cubicBezTo>
                  <a:cubicBezTo>
                    <a:pt x="1201" y="891"/>
                    <a:pt x="1201" y="891"/>
                    <a:pt x="1201" y="891"/>
                  </a:cubicBezTo>
                  <a:cubicBezTo>
                    <a:pt x="1104" y="891"/>
                    <a:pt x="1046" y="832"/>
                    <a:pt x="1046" y="733"/>
                  </a:cubicBezTo>
                  <a:cubicBezTo>
                    <a:pt x="1046" y="485"/>
                    <a:pt x="1046" y="485"/>
                    <a:pt x="1046" y="485"/>
                  </a:cubicBezTo>
                  <a:cubicBezTo>
                    <a:pt x="1046" y="405"/>
                    <a:pt x="1004" y="360"/>
                    <a:pt x="932" y="360"/>
                  </a:cubicBezTo>
                  <a:cubicBezTo>
                    <a:pt x="859" y="360"/>
                    <a:pt x="816" y="407"/>
                    <a:pt x="816" y="485"/>
                  </a:cubicBezTo>
                  <a:cubicBezTo>
                    <a:pt x="816" y="880"/>
                    <a:pt x="816" y="880"/>
                    <a:pt x="816" y="880"/>
                  </a:cubicBezTo>
                  <a:cubicBezTo>
                    <a:pt x="661" y="880"/>
                    <a:pt x="661" y="880"/>
                    <a:pt x="661" y="880"/>
                  </a:cubicBezTo>
                  <a:cubicBezTo>
                    <a:pt x="661" y="0"/>
                    <a:pt x="661" y="0"/>
                    <a:pt x="661" y="0"/>
                  </a:cubicBezTo>
                  <a:cubicBezTo>
                    <a:pt x="816" y="0"/>
                    <a:pt x="816" y="0"/>
                    <a:pt x="816" y="0"/>
                  </a:cubicBezTo>
                  <a:cubicBezTo>
                    <a:pt x="816" y="273"/>
                    <a:pt x="816" y="273"/>
                    <a:pt x="816" y="273"/>
                  </a:cubicBezTo>
                  <a:moveTo>
                    <a:pt x="2760" y="104"/>
                  </a:moveTo>
                  <a:cubicBezTo>
                    <a:pt x="2657" y="104"/>
                    <a:pt x="2657" y="104"/>
                    <a:pt x="2657" y="104"/>
                  </a:cubicBezTo>
                  <a:cubicBezTo>
                    <a:pt x="2657" y="0"/>
                    <a:pt x="2657" y="0"/>
                    <a:pt x="2657" y="0"/>
                  </a:cubicBezTo>
                  <a:cubicBezTo>
                    <a:pt x="2760" y="0"/>
                    <a:pt x="2760" y="0"/>
                    <a:pt x="2760" y="0"/>
                  </a:cubicBezTo>
                  <a:lnTo>
                    <a:pt x="2760" y="104"/>
                  </a:lnTo>
                  <a:close/>
                  <a:moveTo>
                    <a:pt x="2650" y="226"/>
                  </a:moveTo>
                  <a:cubicBezTo>
                    <a:pt x="2767" y="226"/>
                    <a:pt x="2767" y="226"/>
                    <a:pt x="2767" y="226"/>
                  </a:cubicBezTo>
                  <a:cubicBezTo>
                    <a:pt x="2767" y="880"/>
                    <a:pt x="2767" y="880"/>
                    <a:pt x="2767" y="880"/>
                  </a:cubicBezTo>
                  <a:cubicBezTo>
                    <a:pt x="2650" y="880"/>
                    <a:pt x="2650" y="880"/>
                    <a:pt x="2650" y="880"/>
                  </a:cubicBezTo>
                  <a:lnTo>
                    <a:pt x="2650" y="226"/>
                  </a:lnTo>
                  <a:close/>
                </a:path>
              </a:pathLst>
            </a:custGeom>
            <a:solidFill>
              <a:srgbClr val="454744"/>
            </a:solidFill>
            <a:ln w="9525">
              <a:noFill/>
              <a:round/>
              <a:headEnd/>
              <a:tailEnd/>
            </a:ln>
          </p:spPr>
          <p:txBody>
            <a:bodyPr/>
            <a:lstStyle/>
            <a:p>
              <a:endParaRPr lang="en-AU" sz="1400" dirty="0">
                <a:solidFill>
                  <a:srgbClr val="000000"/>
                </a:solidFill>
              </a:endParaRPr>
            </a:p>
          </p:txBody>
        </p:sp>
        <p:sp>
          <p:nvSpPr>
            <p:cNvPr id="1040" name="Freeform 16" descr="bubbles_02_450dpi"/>
            <p:cNvSpPr>
              <a:spLocks/>
            </p:cNvSpPr>
            <p:nvPr userDrawn="1"/>
          </p:nvSpPr>
          <p:spPr bwMode="blackGray">
            <a:xfrm>
              <a:off x="5124" y="2769"/>
              <a:ext cx="228" cy="393"/>
            </a:xfrm>
            <a:custGeom>
              <a:avLst/>
              <a:gdLst/>
              <a:ahLst/>
              <a:cxnLst>
                <a:cxn ang="0">
                  <a:pos x="326" y="289"/>
                </a:cxn>
                <a:cxn ang="0">
                  <a:pos x="374" y="622"/>
                </a:cxn>
                <a:cxn ang="0">
                  <a:pos x="374" y="622"/>
                </a:cxn>
                <a:cxn ang="0">
                  <a:pos x="0" y="1178"/>
                </a:cxn>
                <a:cxn ang="0">
                  <a:pos x="0" y="1178"/>
                </a:cxn>
                <a:cxn ang="0">
                  <a:pos x="383" y="1561"/>
                </a:cxn>
                <a:cxn ang="0">
                  <a:pos x="383" y="1561"/>
                </a:cxn>
                <a:cxn ang="0">
                  <a:pos x="765" y="1177"/>
                </a:cxn>
                <a:cxn ang="0">
                  <a:pos x="765" y="1177"/>
                </a:cxn>
                <a:cxn ang="0">
                  <a:pos x="678" y="688"/>
                </a:cxn>
                <a:cxn ang="0">
                  <a:pos x="678" y="688"/>
                </a:cxn>
                <a:cxn ang="0">
                  <a:pos x="907" y="291"/>
                </a:cxn>
                <a:cxn ang="0">
                  <a:pos x="907" y="291"/>
                </a:cxn>
                <a:cxn ang="0">
                  <a:pos x="613" y="0"/>
                </a:cxn>
                <a:cxn ang="0">
                  <a:pos x="613" y="0"/>
                </a:cxn>
                <a:cxn ang="0">
                  <a:pos x="326" y="289"/>
                </a:cxn>
              </a:cxnLst>
              <a:rect l="0" t="0" r="r" b="b"/>
              <a:pathLst>
                <a:path w="907" h="1561">
                  <a:moveTo>
                    <a:pt x="326" y="289"/>
                  </a:moveTo>
                  <a:cubicBezTo>
                    <a:pt x="326" y="422"/>
                    <a:pt x="401" y="465"/>
                    <a:pt x="374" y="622"/>
                  </a:cubicBezTo>
                  <a:cubicBezTo>
                    <a:pt x="374" y="622"/>
                    <a:pt x="374" y="622"/>
                    <a:pt x="374" y="622"/>
                  </a:cubicBezTo>
                  <a:cubicBezTo>
                    <a:pt x="339" y="824"/>
                    <a:pt x="0" y="833"/>
                    <a:pt x="0" y="1178"/>
                  </a:cubicBezTo>
                  <a:cubicBezTo>
                    <a:pt x="0" y="1178"/>
                    <a:pt x="0" y="1178"/>
                    <a:pt x="0" y="1178"/>
                  </a:cubicBezTo>
                  <a:cubicBezTo>
                    <a:pt x="0" y="1401"/>
                    <a:pt x="177" y="1561"/>
                    <a:pt x="383" y="1561"/>
                  </a:cubicBezTo>
                  <a:cubicBezTo>
                    <a:pt x="383" y="1561"/>
                    <a:pt x="383" y="1561"/>
                    <a:pt x="383" y="1561"/>
                  </a:cubicBezTo>
                  <a:cubicBezTo>
                    <a:pt x="577" y="1561"/>
                    <a:pt x="765" y="1404"/>
                    <a:pt x="765" y="1177"/>
                  </a:cubicBezTo>
                  <a:cubicBezTo>
                    <a:pt x="765" y="1177"/>
                    <a:pt x="765" y="1177"/>
                    <a:pt x="765" y="1177"/>
                  </a:cubicBezTo>
                  <a:cubicBezTo>
                    <a:pt x="765" y="999"/>
                    <a:pt x="623" y="848"/>
                    <a:pt x="678" y="688"/>
                  </a:cubicBezTo>
                  <a:cubicBezTo>
                    <a:pt x="678" y="688"/>
                    <a:pt x="678" y="688"/>
                    <a:pt x="678" y="688"/>
                  </a:cubicBezTo>
                  <a:cubicBezTo>
                    <a:pt x="735" y="523"/>
                    <a:pt x="907" y="508"/>
                    <a:pt x="907" y="291"/>
                  </a:cubicBezTo>
                  <a:cubicBezTo>
                    <a:pt x="907" y="291"/>
                    <a:pt x="907" y="291"/>
                    <a:pt x="907" y="291"/>
                  </a:cubicBezTo>
                  <a:cubicBezTo>
                    <a:pt x="907" y="115"/>
                    <a:pt x="758" y="0"/>
                    <a:pt x="613" y="0"/>
                  </a:cubicBezTo>
                  <a:cubicBezTo>
                    <a:pt x="613" y="0"/>
                    <a:pt x="613" y="0"/>
                    <a:pt x="613" y="0"/>
                  </a:cubicBezTo>
                  <a:cubicBezTo>
                    <a:pt x="477" y="0"/>
                    <a:pt x="326" y="119"/>
                    <a:pt x="326" y="289"/>
                  </a:cubicBezTo>
                </a:path>
              </a:pathLst>
            </a:custGeom>
            <a:blipFill dpi="0" rotWithShape="1">
              <a:blip r:embed="rId18" cstate="print"/>
              <a:srcRect/>
              <a:stretch>
                <a:fillRect/>
              </a:stretch>
            </a:blipFill>
            <a:ln w="9525">
              <a:noFill/>
              <a:round/>
              <a:headEnd/>
              <a:tailEnd/>
            </a:ln>
          </p:spPr>
          <p:txBody>
            <a:bodyPr/>
            <a:lstStyle/>
            <a:p>
              <a:endParaRPr lang="en-AU" sz="1400" dirty="0">
                <a:solidFill>
                  <a:srgbClr val="000000"/>
                </a:solidFill>
              </a:endParaRPr>
            </a:p>
          </p:txBody>
        </p:sp>
        <p:sp>
          <p:nvSpPr>
            <p:cNvPr id="1041" name="Freeform 17" descr="bubbles_03_450dpi"/>
            <p:cNvSpPr>
              <a:spLocks/>
            </p:cNvSpPr>
            <p:nvPr userDrawn="1"/>
          </p:nvSpPr>
          <p:spPr bwMode="blackGray">
            <a:xfrm>
              <a:off x="5332" y="2720"/>
              <a:ext cx="252" cy="454"/>
            </a:xfrm>
            <a:custGeom>
              <a:avLst/>
              <a:gdLst/>
              <a:ahLst/>
              <a:cxnLst>
                <a:cxn ang="0">
                  <a:pos x="481" y="158"/>
                </a:cxn>
                <a:cxn ang="0">
                  <a:pos x="59" y="1272"/>
                </a:cxn>
                <a:cxn ang="0">
                  <a:pos x="59" y="1272"/>
                </a:cxn>
                <a:cxn ang="0">
                  <a:pos x="297" y="1743"/>
                </a:cxn>
                <a:cxn ang="0">
                  <a:pos x="297" y="1743"/>
                </a:cxn>
                <a:cxn ang="0">
                  <a:pos x="744" y="1470"/>
                </a:cxn>
                <a:cxn ang="0">
                  <a:pos x="744" y="1470"/>
                </a:cxn>
                <a:cxn ang="0">
                  <a:pos x="981" y="311"/>
                </a:cxn>
                <a:cxn ang="0">
                  <a:pos x="981" y="311"/>
                </a:cxn>
                <a:cxn ang="0">
                  <a:pos x="792" y="11"/>
                </a:cxn>
                <a:cxn ang="0">
                  <a:pos x="792" y="11"/>
                </a:cxn>
                <a:cxn ang="0">
                  <a:pos x="719" y="0"/>
                </a:cxn>
                <a:cxn ang="0">
                  <a:pos x="719" y="0"/>
                </a:cxn>
                <a:cxn ang="0">
                  <a:pos x="481" y="158"/>
                </a:cxn>
              </a:cxnLst>
              <a:rect l="0" t="0" r="r" b="b"/>
              <a:pathLst>
                <a:path w="1001" h="1804">
                  <a:moveTo>
                    <a:pt x="481" y="158"/>
                  </a:moveTo>
                  <a:cubicBezTo>
                    <a:pt x="366" y="419"/>
                    <a:pt x="146" y="995"/>
                    <a:pt x="59" y="1272"/>
                  </a:cubicBezTo>
                  <a:cubicBezTo>
                    <a:pt x="59" y="1272"/>
                    <a:pt x="59" y="1272"/>
                    <a:pt x="59" y="1272"/>
                  </a:cubicBezTo>
                  <a:cubicBezTo>
                    <a:pt x="0" y="1460"/>
                    <a:pt x="104" y="1694"/>
                    <a:pt x="297" y="1743"/>
                  </a:cubicBezTo>
                  <a:cubicBezTo>
                    <a:pt x="297" y="1743"/>
                    <a:pt x="297" y="1743"/>
                    <a:pt x="297" y="1743"/>
                  </a:cubicBezTo>
                  <a:cubicBezTo>
                    <a:pt x="538" y="1804"/>
                    <a:pt x="703" y="1617"/>
                    <a:pt x="744" y="1470"/>
                  </a:cubicBezTo>
                  <a:cubicBezTo>
                    <a:pt x="744" y="1470"/>
                    <a:pt x="744" y="1470"/>
                    <a:pt x="744" y="1470"/>
                  </a:cubicBezTo>
                  <a:cubicBezTo>
                    <a:pt x="785" y="1325"/>
                    <a:pt x="938" y="639"/>
                    <a:pt x="981" y="311"/>
                  </a:cubicBezTo>
                  <a:cubicBezTo>
                    <a:pt x="981" y="311"/>
                    <a:pt x="981" y="311"/>
                    <a:pt x="981" y="311"/>
                  </a:cubicBezTo>
                  <a:cubicBezTo>
                    <a:pt x="1001" y="161"/>
                    <a:pt x="923" y="47"/>
                    <a:pt x="792" y="11"/>
                  </a:cubicBezTo>
                  <a:cubicBezTo>
                    <a:pt x="792" y="11"/>
                    <a:pt x="792" y="11"/>
                    <a:pt x="792" y="11"/>
                  </a:cubicBezTo>
                  <a:cubicBezTo>
                    <a:pt x="768" y="4"/>
                    <a:pt x="743" y="0"/>
                    <a:pt x="719" y="0"/>
                  </a:cubicBezTo>
                  <a:cubicBezTo>
                    <a:pt x="719" y="0"/>
                    <a:pt x="719" y="0"/>
                    <a:pt x="719" y="0"/>
                  </a:cubicBezTo>
                  <a:cubicBezTo>
                    <a:pt x="616" y="0"/>
                    <a:pt x="524" y="60"/>
                    <a:pt x="481" y="158"/>
                  </a:cubicBezTo>
                </a:path>
              </a:pathLst>
            </a:custGeom>
            <a:blipFill dpi="0" rotWithShape="1">
              <a:blip r:embed="rId19" cstate="print"/>
              <a:srcRect/>
              <a:stretch>
                <a:fillRect/>
              </a:stretch>
            </a:blipFill>
            <a:ln w="9525">
              <a:noFill/>
              <a:round/>
              <a:headEnd/>
              <a:tailEnd/>
            </a:ln>
          </p:spPr>
          <p:txBody>
            <a:bodyPr/>
            <a:lstStyle/>
            <a:p>
              <a:endParaRPr lang="en-AU" sz="1400" dirty="0">
                <a:solidFill>
                  <a:srgbClr val="000000"/>
                </a:solidFill>
              </a:endParaRPr>
            </a:p>
          </p:txBody>
        </p:sp>
        <p:sp>
          <p:nvSpPr>
            <p:cNvPr id="1042" name="Freeform 18" descr="bubbles_01a_450dpi"/>
            <p:cNvSpPr>
              <a:spLocks/>
            </p:cNvSpPr>
            <p:nvPr userDrawn="1"/>
          </p:nvSpPr>
          <p:spPr bwMode="blackGray">
            <a:xfrm>
              <a:off x="4924" y="2980"/>
              <a:ext cx="175" cy="177"/>
            </a:xfrm>
            <a:custGeom>
              <a:avLst/>
              <a:gdLst/>
              <a:ahLst/>
              <a:cxnLst>
                <a:cxn ang="0">
                  <a:pos x="0" y="351"/>
                </a:cxn>
                <a:cxn ang="0">
                  <a:pos x="349" y="702"/>
                </a:cxn>
                <a:cxn ang="0">
                  <a:pos x="349" y="702"/>
                </a:cxn>
                <a:cxn ang="0">
                  <a:pos x="698" y="351"/>
                </a:cxn>
                <a:cxn ang="0">
                  <a:pos x="698" y="351"/>
                </a:cxn>
                <a:cxn ang="0">
                  <a:pos x="349" y="0"/>
                </a:cxn>
                <a:cxn ang="0">
                  <a:pos x="349" y="0"/>
                </a:cxn>
                <a:cxn ang="0">
                  <a:pos x="0" y="351"/>
                </a:cxn>
              </a:cxnLst>
              <a:rect l="0" t="0" r="r" b="b"/>
              <a:pathLst>
                <a:path w="698" h="702">
                  <a:moveTo>
                    <a:pt x="0" y="351"/>
                  </a:moveTo>
                  <a:cubicBezTo>
                    <a:pt x="0" y="545"/>
                    <a:pt x="156" y="702"/>
                    <a:pt x="349" y="702"/>
                  </a:cubicBezTo>
                  <a:cubicBezTo>
                    <a:pt x="349" y="702"/>
                    <a:pt x="349" y="702"/>
                    <a:pt x="349" y="702"/>
                  </a:cubicBezTo>
                  <a:cubicBezTo>
                    <a:pt x="542" y="702"/>
                    <a:pt x="698" y="545"/>
                    <a:pt x="698" y="351"/>
                  </a:cubicBezTo>
                  <a:cubicBezTo>
                    <a:pt x="698" y="351"/>
                    <a:pt x="698" y="351"/>
                    <a:pt x="698" y="351"/>
                  </a:cubicBezTo>
                  <a:cubicBezTo>
                    <a:pt x="698" y="157"/>
                    <a:pt x="542" y="0"/>
                    <a:pt x="349" y="0"/>
                  </a:cubicBezTo>
                  <a:cubicBezTo>
                    <a:pt x="349" y="0"/>
                    <a:pt x="349" y="0"/>
                    <a:pt x="349" y="0"/>
                  </a:cubicBezTo>
                  <a:cubicBezTo>
                    <a:pt x="156" y="0"/>
                    <a:pt x="0" y="157"/>
                    <a:pt x="0" y="351"/>
                  </a:cubicBezTo>
                </a:path>
              </a:pathLst>
            </a:custGeom>
            <a:blipFill dpi="0" rotWithShape="1">
              <a:blip r:embed="rId20" cstate="print"/>
              <a:srcRect/>
              <a:stretch>
                <a:fillRect/>
              </a:stretch>
            </a:blipFill>
            <a:ln w="9525">
              <a:noFill/>
              <a:round/>
              <a:headEnd/>
              <a:tailEnd/>
            </a:ln>
          </p:spPr>
          <p:txBody>
            <a:bodyPr/>
            <a:lstStyle/>
            <a:p>
              <a:endParaRPr lang="en-AU" sz="1400" dirty="0">
                <a:solidFill>
                  <a:srgbClr val="000000"/>
                </a:solidFill>
              </a:endParaRPr>
            </a:p>
          </p:txBody>
        </p:sp>
        <p:sp>
          <p:nvSpPr>
            <p:cNvPr id="1043" name="Freeform 19" descr="bubbles_01b_450dpi"/>
            <p:cNvSpPr>
              <a:spLocks/>
            </p:cNvSpPr>
            <p:nvPr userDrawn="1"/>
          </p:nvSpPr>
          <p:spPr bwMode="blackGray">
            <a:xfrm>
              <a:off x="5012" y="2837"/>
              <a:ext cx="122" cy="122"/>
            </a:xfrm>
            <a:custGeom>
              <a:avLst/>
              <a:gdLst/>
              <a:ahLst/>
              <a:cxnLst>
                <a:cxn ang="0">
                  <a:pos x="0" y="243"/>
                </a:cxn>
                <a:cxn ang="0">
                  <a:pos x="242" y="487"/>
                </a:cxn>
                <a:cxn ang="0">
                  <a:pos x="242" y="487"/>
                </a:cxn>
                <a:cxn ang="0">
                  <a:pos x="484" y="243"/>
                </a:cxn>
                <a:cxn ang="0">
                  <a:pos x="484" y="243"/>
                </a:cxn>
                <a:cxn ang="0">
                  <a:pos x="242" y="0"/>
                </a:cxn>
                <a:cxn ang="0">
                  <a:pos x="242" y="0"/>
                </a:cxn>
                <a:cxn ang="0">
                  <a:pos x="0" y="243"/>
                </a:cxn>
              </a:cxnLst>
              <a:rect l="0" t="0" r="r" b="b"/>
              <a:pathLst>
                <a:path w="484" h="487">
                  <a:moveTo>
                    <a:pt x="0" y="243"/>
                  </a:moveTo>
                  <a:cubicBezTo>
                    <a:pt x="0" y="378"/>
                    <a:pt x="108" y="487"/>
                    <a:pt x="242" y="487"/>
                  </a:cubicBezTo>
                  <a:cubicBezTo>
                    <a:pt x="242" y="487"/>
                    <a:pt x="242" y="487"/>
                    <a:pt x="242" y="487"/>
                  </a:cubicBezTo>
                  <a:cubicBezTo>
                    <a:pt x="376" y="487"/>
                    <a:pt x="484" y="378"/>
                    <a:pt x="484" y="243"/>
                  </a:cubicBezTo>
                  <a:cubicBezTo>
                    <a:pt x="484" y="243"/>
                    <a:pt x="484" y="243"/>
                    <a:pt x="484" y="243"/>
                  </a:cubicBezTo>
                  <a:cubicBezTo>
                    <a:pt x="484" y="109"/>
                    <a:pt x="376" y="0"/>
                    <a:pt x="242" y="0"/>
                  </a:cubicBezTo>
                  <a:cubicBezTo>
                    <a:pt x="242" y="0"/>
                    <a:pt x="242" y="0"/>
                    <a:pt x="242" y="0"/>
                  </a:cubicBezTo>
                  <a:cubicBezTo>
                    <a:pt x="108" y="0"/>
                    <a:pt x="0" y="109"/>
                    <a:pt x="0" y="243"/>
                  </a:cubicBezTo>
                </a:path>
              </a:pathLst>
            </a:custGeom>
            <a:blipFill dpi="0" rotWithShape="1">
              <a:blip r:embed="rId21" cstate="print"/>
              <a:srcRect/>
              <a:stretch>
                <a:fillRect/>
              </a:stretch>
            </a:blipFill>
            <a:ln w="9525">
              <a:noFill/>
              <a:round/>
              <a:headEnd/>
              <a:tailEnd/>
            </a:ln>
          </p:spPr>
          <p:txBody>
            <a:bodyPr/>
            <a:lstStyle/>
            <a:p>
              <a:endParaRPr lang="en-AU" sz="1400" dirty="0">
                <a:solidFill>
                  <a:srgbClr val="000000"/>
                </a:solidFill>
              </a:endParaRPr>
            </a:p>
          </p:txBody>
        </p:sp>
      </p:grpSp>
      <p:sp>
        <p:nvSpPr>
          <p:cNvPr id="1026" name="Rectangle 2"/>
          <p:cNvSpPr>
            <a:spLocks noGrp="1" noChangeArrowheads="1"/>
          </p:cNvSpPr>
          <p:nvPr>
            <p:ph type="title"/>
          </p:nvPr>
        </p:nvSpPr>
        <p:spPr bwMode="auto">
          <a:xfrm>
            <a:off x="482601" y="127000"/>
            <a:ext cx="7353300" cy="7969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AU" dirty="0" smtClean="0"/>
              <a:t>Slide Heading</a:t>
            </a:r>
          </a:p>
        </p:txBody>
      </p:sp>
      <p:sp>
        <p:nvSpPr>
          <p:cNvPr id="1027" name="Rectangle 3"/>
          <p:cNvSpPr>
            <a:spLocks noGrp="1" noChangeArrowheads="1"/>
          </p:cNvSpPr>
          <p:nvPr>
            <p:ph type="body" idx="1"/>
          </p:nvPr>
        </p:nvSpPr>
        <p:spPr bwMode="auto">
          <a:xfrm>
            <a:off x="482599" y="1252538"/>
            <a:ext cx="7345363" cy="47910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29" name="Rectangle 5"/>
          <p:cNvSpPr>
            <a:spLocks noGrp="1" noChangeArrowheads="1"/>
          </p:cNvSpPr>
          <p:nvPr>
            <p:ph type="ftr" sz="quarter" idx="3"/>
          </p:nvPr>
        </p:nvSpPr>
        <p:spPr bwMode="black">
          <a:xfrm>
            <a:off x="509588" y="6578600"/>
            <a:ext cx="6016625" cy="187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a:solidFill>
                  <a:srgbClr val="D3D2C4"/>
                </a:solidFill>
              </a:defRPr>
            </a:lvl1pPr>
          </a:lstStyle>
          <a:p>
            <a:r>
              <a:rPr lang="en-AU" dirty="0" smtClean="0"/>
              <a:t>Name, Position, Department, Month Date, Year</a:t>
            </a:r>
            <a:endParaRPr lang="en-AU" dirty="0"/>
          </a:p>
        </p:txBody>
      </p:sp>
      <p:sp>
        <p:nvSpPr>
          <p:cNvPr id="1030" name="Rectangle 6"/>
          <p:cNvSpPr>
            <a:spLocks noGrp="1" noChangeArrowheads="1"/>
          </p:cNvSpPr>
          <p:nvPr>
            <p:ph type="sldNum" sz="quarter" idx="4"/>
          </p:nvPr>
        </p:nvSpPr>
        <p:spPr bwMode="black">
          <a:xfrm>
            <a:off x="6791325" y="6580188"/>
            <a:ext cx="2133600" cy="187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rgbClr val="D3D2C4"/>
                </a:solidFill>
              </a:defRPr>
            </a:lvl1pPr>
          </a:lstStyle>
          <a:p>
            <a:r>
              <a:rPr lang="en-AU" dirty="0"/>
              <a:t>Slide </a:t>
            </a:r>
            <a:fld id="{9FB2FC73-EB84-40AE-8597-F1C4C7CD7CD9}" type="slidenum">
              <a:rPr lang="en-AU"/>
              <a:pPr/>
              <a:t>‹#›</a:t>
            </a:fld>
            <a:endParaRPr lang="en-AU" dirty="0"/>
          </a:p>
        </p:txBody>
      </p:sp>
    </p:spTree>
    <p:extLst>
      <p:ext uri="{BB962C8B-B14F-4D97-AF65-F5344CB8AC3E}">
        <p14:creationId xmlns:p14="http://schemas.microsoft.com/office/powerpoint/2010/main" val="37229401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Lst>
  <p:transition spd="slow">
    <p:wipe dir="r"/>
  </p:transition>
  <p:hf hdr="0" dt="0"/>
  <p:txStyles>
    <p:titleStyle>
      <a:lvl1pPr algn="l" rtl="0" eaLnBrk="1" fontAlgn="base" hangingPunct="1">
        <a:lnSpc>
          <a:spcPct val="83000"/>
        </a:lnSpc>
        <a:spcBef>
          <a:spcPct val="0"/>
        </a:spcBef>
        <a:spcAft>
          <a:spcPct val="0"/>
        </a:spcAft>
        <a:defRPr sz="2800" b="1">
          <a:solidFill>
            <a:schemeClr val="tx1"/>
          </a:solidFill>
          <a:latin typeface="+mj-lt"/>
          <a:ea typeface="+mj-ea"/>
          <a:cs typeface="+mj-cs"/>
        </a:defRPr>
      </a:lvl1pPr>
      <a:lvl2pPr algn="l" rtl="0" eaLnBrk="1" fontAlgn="base" hangingPunct="1">
        <a:lnSpc>
          <a:spcPct val="83000"/>
        </a:lnSpc>
        <a:spcBef>
          <a:spcPct val="0"/>
        </a:spcBef>
        <a:spcAft>
          <a:spcPct val="0"/>
        </a:spcAft>
        <a:defRPr sz="2800" b="1">
          <a:solidFill>
            <a:schemeClr val="tx2"/>
          </a:solidFill>
          <a:latin typeface="Arial" charset="0"/>
          <a:cs typeface="Arial" charset="0"/>
        </a:defRPr>
      </a:lvl2pPr>
      <a:lvl3pPr algn="l" rtl="0" eaLnBrk="1" fontAlgn="base" hangingPunct="1">
        <a:lnSpc>
          <a:spcPct val="83000"/>
        </a:lnSpc>
        <a:spcBef>
          <a:spcPct val="0"/>
        </a:spcBef>
        <a:spcAft>
          <a:spcPct val="0"/>
        </a:spcAft>
        <a:defRPr sz="2800" b="1">
          <a:solidFill>
            <a:schemeClr val="tx2"/>
          </a:solidFill>
          <a:latin typeface="Arial" charset="0"/>
          <a:cs typeface="Arial" charset="0"/>
        </a:defRPr>
      </a:lvl3pPr>
      <a:lvl4pPr algn="l" rtl="0" eaLnBrk="1" fontAlgn="base" hangingPunct="1">
        <a:lnSpc>
          <a:spcPct val="83000"/>
        </a:lnSpc>
        <a:spcBef>
          <a:spcPct val="0"/>
        </a:spcBef>
        <a:spcAft>
          <a:spcPct val="0"/>
        </a:spcAft>
        <a:defRPr sz="2800" b="1">
          <a:solidFill>
            <a:schemeClr val="tx2"/>
          </a:solidFill>
          <a:latin typeface="Arial" charset="0"/>
          <a:cs typeface="Arial" charset="0"/>
        </a:defRPr>
      </a:lvl4pPr>
      <a:lvl5pPr algn="l" rtl="0" eaLnBrk="1" fontAlgn="base" hangingPunct="1">
        <a:lnSpc>
          <a:spcPct val="83000"/>
        </a:lnSpc>
        <a:spcBef>
          <a:spcPct val="0"/>
        </a:spcBef>
        <a:spcAft>
          <a:spcPct val="0"/>
        </a:spcAft>
        <a:defRPr sz="2800" b="1">
          <a:solidFill>
            <a:schemeClr val="tx2"/>
          </a:solidFill>
          <a:latin typeface="Arial" charset="0"/>
          <a:cs typeface="Arial" charset="0"/>
        </a:defRPr>
      </a:lvl5pPr>
      <a:lvl6pPr marL="457200" algn="l" rtl="0" eaLnBrk="1" fontAlgn="base" hangingPunct="1">
        <a:lnSpc>
          <a:spcPct val="83000"/>
        </a:lnSpc>
        <a:spcBef>
          <a:spcPct val="0"/>
        </a:spcBef>
        <a:spcAft>
          <a:spcPct val="0"/>
        </a:spcAft>
        <a:defRPr sz="2800" b="1">
          <a:solidFill>
            <a:schemeClr val="tx2"/>
          </a:solidFill>
          <a:latin typeface="Arial" charset="0"/>
          <a:cs typeface="Arial" charset="0"/>
        </a:defRPr>
      </a:lvl6pPr>
      <a:lvl7pPr marL="914400" algn="l" rtl="0" eaLnBrk="1" fontAlgn="base" hangingPunct="1">
        <a:lnSpc>
          <a:spcPct val="83000"/>
        </a:lnSpc>
        <a:spcBef>
          <a:spcPct val="0"/>
        </a:spcBef>
        <a:spcAft>
          <a:spcPct val="0"/>
        </a:spcAft>
        <a:defRPr sz="2800" b="1">
          <a:solidFill>
            <a:schemeClr val="tx2"/>
          </a:solidFill>
          <a:latin typeface="Arial" charset="0"/>
          <a:cs typeface="Arial" charset="0"/>
        </a:defRPr>
      </a:lvl7pPr>
      <a:lvl8pPr marL="1371600" algn="l" rtl="0" eaLnBrk="1" fontAlgn="base" hangingPunct="1">
        <a:lnSpc>
          <a:spcPct val="83000"/>
        </a:lnSpc>
        <a:spcBef>
          <a:spcPct val="0"/>
        </a:spcBef>
        <a:spcAft>
          <a:spcPct val="0"/>
        </a:spcAft>
        <a:defRPr sz="2800" b="1">
          <a:solidFill>
            <a:schemeClr val="tx2"/>
          </a:solidFill>
          <a:latin typeface="Arial" charset="0"/>
          <a:cs typeface="Arial" charset="0"/>
        </a:defRPr>
      </a:lvl8pPr>
      <a:lvl9pPr marL="1828800" algn="l" rtl="0" eaLnBrk="1" fontAlgn="base" hangingPunct="1">
        <a:lnSpc>
          <a:spcPct val="83000"/>
        </a:lnSpc>
        <a:spcBef>
          <a:spcPct val="0"/>
        </a:spcBef>
        <a:spcAft>
          <a:spcPct val="0"/>
        </a:spcAft>
        <a:defRPr sz="2800" b="1">
          <a:solidFill>
            <a:schemeClr val="tx2"/>
          </a:solidFill>
          <a:latin typeface="Arial" charset="0"/>
          <a:cs typeface="Arial" charset="0"/>
        </a:defRPr>
      </a:lvl9pPr>
    </p:titleStyle>
    <p:bodyStyle>
      <a:lvl1pPr marL="180975" indent="-180975" algn="l" rtl="0" eaLnBrk="1" fontAlgn="base" hangingPunct="1">
        <a:spcBef>
          <a:spcPct val="0"/>
        </a:spcBef>
        <a:spcAft>
          <a:spcPts val="300"/>
        </a:spcAft>
        <a:buSzPct val="120000"/>
        <a:buFont typeface="Wingdings" pitchFamily="2" charset="2"/>
        <a:buChar char="§"/>
        <a:defRPr sz="1400">
          <a:solidFill>
            <a:schemeClr val="tx1"/>
          </a:solidFill>
          <a:latin typeface="+mn-lt"/>
          <a:ea typeface="+mn-ea"/>
          <a:cs typeface="+mn-cs"/>
        </a:defRPr>
      </a:lvl1pPr>
      <a:lvl2pPr marL="442913" indent="-174625" algn="l" rtl="0" eaLnBrk="1" fontAlgn="base" hangingPunct="1">
        <a:spcBef>
          <a:spcPct val="0"/>
        </a:spcBef>
        <a:spcAft>
          <a:spcPts val="300"/>
        </a:spcAft>
        <a:buFont typeface="Arial" pitchFamily="34" charset="0"/>
        <a:buChar char="‒"/>
        <a:defRPr sz="1400">
          <a:solidFill>
            <a:schemeClr val="tx1"/>
          </a:solidFill>
          <a:latin typeface="+mn-lt"/>
          <a:cs typeface="+mn-cs"/>
        </a:defRPr>
      </a:lvl2pPr>
      <a:lvl3pPr marL="622300" indent="-147638" algn="l" rtl="0" eaLnBrk="1" fontAlgn="base" hangingPunct="1">
        <a:spcBef>
          <a:spcPct val="0"/>
        </a:spcBef>
        <a:spcAft>
          <a:spcPts val="300"/>
        </a:spcAft>
        <a:buChar char="•"/>
        <a:defRPr sz="1400">
          <a:solidFill>
            <a:schemeClr val="tx1"/>
          </a:solidFill>
          <a:latin typeface="+mn-lt"/>
          <a:cs typeface="+mn-cs"/>
        </a:defRPr>
      </a:lvl3pPr>
      <a:lvl4pPr marL="906463" indent="-158750" algn="l" rtl="0" eaLnBrk="1" fontAlgn="base" hangingPunct="1">
        <a:spcBef>
          <a:spcPct val="0"/>
        </a:spcBef>
        <a:spcAft>
          <a:spcPts val="300"/>
        </a:spcAft>
        <a:buChar char="•"/>
        <a:defRPr sz="1400">
          <a:solidFill>
            <a:schemeClr val="tx1"/>
          </a:solidFill>
          <a:latin typeface="+mn-lt"/>
          <a:cs typeface="+mn-cs"/>
        </a:defRPr>
      </a:lvl4pPr>
      <a:lvl5pPr marL="1181100" indent="-161925" algn="l" rtl="0" eaLnBrk="1" fontAlgn="base" hangingPunct="1">
        <a:spcBef>
          <a:spcPct val="0"/>
        </a:spcBef>
        <a:spcAft>
          <a:spcPts val="300"/>
        </a:spcAft>
        <a:buChar char="•"/>
        <a:defRPr sz="1400">
          <a:solidFill>
            <a:schemeClr val="tx1"/>
          </a:solidFill>
          <a:latin typeface="+mn-lt"/>
          <a:cs typeface="+mn-cs"/>
        </a:defRPr>
      </a:lvl5pPr>
      <a:lvl6pPr marL="1638300" indent="-161925" algn="l" rtl="0" eaLnBrk="1" fontAlgn="base" hangingPunct="1">
        <a:spcBef>
          <a:spcPct val="0"/>
        </a:spcBef>
        <a:spcAft>
          <a:spcPct val="0"/>
        </a:spcAft>
        <a:buChar char="•"/>
        <a:defRPr sz="1400">
          <a:solidFill>
            <a:schemeClr val="tx1"/>
          </a:solidFill>
          <a:latin typeface="+mn-lt"/>
          <a:cs typeface="+mn-cs"/>
        </a:defRPr>
      </a:lvl6pPr>
      <a:lvl7pPr marL="2095500" indent="-161925" algn="l" rtl="0" eaLnBrk="1" fontAlgn="base" hangingPunct="1">
        <a:spcBef>
          <a:spcPct val="0"/>
        </a:spcBef>
        <a:spcAft>
          <a:spcPct val="0"/>
        </a:spcAft>
        <a:buChar char="•"/>
        <a:defRPr sz="1400">
          <a:solidFill>
            <a:schemeClr val="tx1"/>
          </a:solidFill>
          <a:latin typeface="+mn-lt"/>
          <a:cs typeface="+mn-cs"/>
        </a:defRPr>
      </a:lvl7pPr>
      <a:lvl8pPr marL="2552700" indent="-161925" algn="l" rtl="0" eaLnBrk="1" fontAlgn="base" hangingPunct="1">
        <a:spcBef>
          <a:spcPct val="0"/>
        </a:spcBef>
        <a:spcAft>
          <a:spcPct val="0"/>
        </a:spcAft>
        <a:buChar char="•"/>
        <a:defRPr sz="1400">
          <a:solidFill>
            <a:schemeClr val="tx1"/>
          </a:solidFill>
          <a:latin typeface="+mn-lt"/>
          <a:cs typeface="+mn-cs"/>
        </a:defRPr>
      </a:lvl8pPr>
      <a:lvl9pPr marL="3009900" indent="-161925"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466725" y="3860800"/>
            <a:ext cx="5721350" cy="1295400"/>
          </a:xfrm>
        </p:spPr>
        <p:txBody>
          <a:bodyPr/>
          <a:lstStyle/>
          <a:p>
            <a:pPr eaLnBrk="1" hangingPunct="1"/>
            <a:r>
              <a:rPr lang="en-AU" sz="2400" dirty="0" smtClean="0"/>
              <a:t>CEEC </a:t>
            </a:r>
            <a:r>
              <a:rPr lang="en-AU" sz="2400" dirty="0"/>
              <a:t>Workshop on </a:t>
            </a:r>
            <a:r>
              <a:rPr lang="en-AU" sz="2400" dirty="0" smtClean="0"/>
              <a:t>Energy Efficient </a:t>
            </a:r>
            <a:r>
              <a:rPr lang="en-AU" sz="2400" dirty="0"/>
              <a:t>Comminution </a:t>
            </a:r>
            <a:r>
              <a:rPr lang="en-US" sz="2400" dirty="0" smtClean="0">
                <a:latin typeface="Arial" charset="0"/>
                <a:cs typeface="Arial" charset="0"/>
              </a:rPr>
              <a:t>                      </a:t>
            </a:r>
          </a:p>
        </p:txBody>
      </p:sp>
      <p:sp>
        <p:nvSpPr>
          <p:cNvPr id="20482" name="Subtitle 5"/>
          <p:cNvSpPr>
            <a:spLocks noGrp="1"/>
          </p:cNvSpPr>
          <p:nvPr>
            <p:ph type="subTitle" idx="1"/>
          </p:nvPr>
        </p:nvSpPr>
        <p:spPr>
          <a:xfrm>
            <a:off x="466725" y="5229225"/>
            <a:ext cx="5721350" cy="695325"/>
          </a:xfrm>
        </p:spPr>
        <p:txBody>
          <a:bodyPr rtlCol="0">
            <a:normAutofit lnSpcReduction="10000"/>
          </a:bodyPr>
          <a:lstStyle/>
          <a:p>
            <a:pPr eaLnBrk="1" fontAlgn="auto" hangingPunct="1">
              <a:buFont typeface="Arial" pitchFamily="34" charset="0"/>
              <a:buNone/>
              <a:defRPr/>
            </a:pPr>
            <a:r>
              <a:rPr lang="en-AU" sz="1600" dirty="0" smtClean="0"/>
              <a:t>Chris George</a:t>
            </a:r>
          </a:p>
          <a:p>
            <a:pPr eaLnBrk="1" fontAlgn="auto" hangingPunct="1">
              <a:buFont typeface="Arial" pitchFamily="34" charset="0"/>
              <a:buNone/>
              <a:defRPr/>
            </a:pPr>
            <a:r>
              <a:rPr lang="en-AU" sz="1600" b="0" dirty="0" smtClean="0"/>
              <a:t>Senior Manager, Group RBO</a:t>
            </a:r>
          </a:p>
          <a:p>
            <a:pPr eaLnBrk="1" fontAlgn="auto" hangingPunct="1">
              <a:buFont typeface="Arial" pitchFamily="34" charset="0"/>
              <a:buNone/>
              <a:defRPr/>
            </a:pPr>
            <a:r>
              <a:rPr lang="en-AU" sz="1600" b="0" dirty="0" smtClean="0"/>
              <a:t>12th June 2012</a:t>
            </a:r>
          </a:p>
        </p:txBody>
      </p:sp>
      <p:sp>
        <p:nvSpPr>
          <p:cNvPr id="11268" name="Rectangle 5"/>
          <p:cNvSpPr>
            <a:spLocks noChangeArrowheads="1"/>
          </p:cNvSpPr>
          <p:nvPr/>
        </p:nvSpPr>
        <p:spPr bwMode="auto">
          <a:xfrm>
            <a:off x="247650" y="161925"/>
            <a:ext cx="1095375" cy="3581400"/>
          </a:xfrm>
          <a:prstGeom prst="rect">
            <a:avLst/>
          </a:prstGeom>
          <a:solidFill>
            <a:schemeClr val="bg1"/>
          </a:solidFill>
          <a:ln w="9525">
            <a:solidFill>
              <a:schemeClr val="bg1"/>
            </a:solidFill>
            <a:miter lim="800000"/>
            <a:headEnd/>
            <a:tailEnd/>
          </a:ln>
        </p:spPr>
        <p:txBody>
          <a:bodyPr wrap="none" anchor="ctr"/>
          <a:lstStyle/>
          <a:p>
            <a:pPr algn="l"/>
            <a:endParaRPr lang="en-US" dirty="0"/>
          </a:p>
        </p:txBody>
      </p:sp>
      <p:sp>
        <p:nvSpPr>
          <p:cNvPr id="11269" name="Rectangle 6"/>
          <p:cNvSpPr>
            <a:spLocks noChangeArrowheads="1"/>
          </p:cNvSpPr>
          <p:nvPr/>
        </p:nvSpPr>
        <p:spPr bwMode="auto">
          <a:xfrm>
            <a:off x="8312150" y="158750"/>
            <a:ext cx="831850" cy="3581400"/>
          </a:xfrm>
          <a:prstGeom prst="rect">
            <a:avLst/>
          </a:prstGeom>
          <a:solidFill>
            <a:schemeClr val="bg1"/>
          </a:solidFill>
          <a:ln w="9525">
            <a:solidFill>
              <a:schemeClr val="bg1"/>
            </a:solidFill>
            <a:miter lim="800000"/>
            <a:headEnd/>
            <a:tailEnd/>
          </a:ln>
        </p:spPr>
        <p:txBody>
          <a:bodyPr wrap="none" anchor="ctr"/>
          <a:lstStyle/>
          <a:p>
            <a:pPr algn="l"/>
            <a:endParaRPr lang="en-US" dirty="0"/>
          </a:p>
        </p:txBody>
      </p:sp>
      <p:sp>
        <p:nvSpPr>
          <p:cNvPr id="11271" name="TextBox 8"/>
          <p:cNvSpPr txBox="1">
            <a:spLocks noChangeArrowheads="1"/>
          </p:cNvSpPr>
          <p:nvPr/>
        </p:nvSpPr>
        <p:spPr bwMode="auto">
          <a:xfrm>
            <a:off x="6048260" y="4013200"/>
            <a:ext cx="2594090" cy="400110"/>
          </a:xfrm>
          <a:prstGeom prst="rect">
            <a:avLst/>
          </a:prstGeom>
          <a:noFill/>
          <a:ln w="9525">
            <a:noFill/>
            <a:miter lim="800000"/>
            <a:headEnd/>
            <a:tailEnd/>
          </a:ln>
        </p:spPr>
        <p:txBody>
          <a:bodyPr wrap="square">
            <a:spAutoFit/>
          </a:bodyPr>
          <a:lstStyle/>
          <a:p>
            <a:pPr algn="l"/>
            <a:r>
              <a:rPr lang="en-AU" sz="2000" b="1" dirty="0" smtClean="0">
                <a:solidFill>
                  <a:srgbClr val="FF0000"/>
                </a:solidFill>
              </a:rPr>
              <a:t> </a:t>
            </a:r>
            <a:endParaRPr lang="en-AU" sz="20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74574"/>
            <a:ext cx="8266113" cy="32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sp>
        <p:nvSpPr>
          <p:cNvPr id="4" name="Footer Placeholder 3"/>
          <p:cNvSpPr>
            <a:spLocks noGrp="1"/>
          </p:cNvSpPr>
          <p:nvPr>
            <p:ph type="ftr" sz="quarter" idx="13"/>
          </p:nvPr>
        </p:nvSpPr>
        <p:spPr/>
        <p:txBody>
          <a:bodyPr/>
          <a:lstStyle/>
          <a:p>
            <a:pPr>
              <a:defRPr/>
            </a:pPr>
            <a:endParaRPr lang="en-AU" dirty="0"/>
          </a:p>
        </p:txBody>
      </p:sp>
      <p:sp>
        <p:nvSpPr>
          <p:cNvPr id="5" name="Footer Placeholder 4"/>
          <p:cNvSpPr>
            <a:spLocks noGrp="1"/>
          </p:cNvSpPr>
          <p:nvPr>
            <p:ph type="ftr" sz="quarter" idx="14"/>
          </p:nvPr>
        </p:nvSpPr>
        <p:spPr/>
        <p:txBody>
          <a:bodyPr/>
          <a:lstStyle/>
          <a:p>
            <a:pPr>
              <a:defRPr/>
            </a:pPr>
            <a:r>
              <a:rPr lang="en-AU" dirty="0" smtClean="0"/>
              <a:t>Name, Position, Department, Month Date, Year</a:t>
            </a:r>
            <a:endParaRPr lang="en-AU" dirty="0"/>
          </a:p>
        </p:txBody>
      </p:sp>
      <p:sp>
        <p:nvSpPr>
          <p:cNvPr id="6" name="Slide Number Placeholder 5"/>
          <p:cNvSpPr>
            <a:spLocks noGrp="1"/>
          </p:cNvSpPr>
          <p:nvPr>
            <p:ph type="sldNum" sz="quarter" idx="15"/>
          </p:nvPr>
        </p:nvSpPr>
        <p:spPr/>
        <p:txBody>
          <a:bodyPr/>
          <a:lstStyle/>
          <a:p>
            <a:pPr>
              <a:defRPr/>
            </a:pPr>
            <a:r>
              <a:rPr lang="en-AU" dirty="0" smtClean="0"/>
              <a:t> ____ </a:t>
            </a:r>
            <a:fld id="{18425D9B-C4A1-458F-AADE-3407009199B4}" type="slidenum">
              <a:rPr lang="en-AU" smtClean="0"/>
              <a:pPr>
                <a:defRPr/>
              </a:pPr>
              <a:t>2</a:t>
            </a:fld>
            <a:endParaRPr lang="en-AU" dirty="0"/>
          </a:p>
        </p:txBody>
      </p:sp>
      <p:sp>
        <p:nvSpPr>
          <p:cNvPr id="7" name="Slide Number Placeholder 6"/>
          <p:cNvSpPr>
            <a:spLocks noGrp="1"/>
          </p:cNvSpPr>
          <p:nvPr>
            <p:ph type="sldNum" sz="quarter" idx="16"/>
          </p:nvPr>
        </p:nvSpPr>
        <p:spPr/>
        <p:txBody>
          <a:bodyPr/>
          <a:lstStyle/>
          <a:p>
            <a:pPr>
              <a:defRPr/>
            </a:pPr>
            <a:r>
              <a:rPr lang="en-AU" dirty="0" smtClean="0"/>
              <a:t>Slide </a:t>
            </a:r>
            <a:fld id="{4D794912-6413-49B1-B5DC-8CDD052F41FD}" type="slidenum">
              <a:rPr lang="en-AU" smtClean="0"/>
              <a:pPr>
                <a:defRPr/>
              </a:pPr>
              <a:t>2</a:t>
            </a:fld>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05039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annual Cu production and grades</a:t>
            </a:r>
            <a:endParaRPr lang="en-US" dirty="0"/>
          </a:p>
        </p:txBody>
      </p:sp>
      <p:sp>
        <p:nvSpPr>
          <p:cNvPr id="5" name="Slide Number Placeholder 4"/>
          <p:cNvSpPr>
            <a:spLocks noGrp="1"/>
          </p:cNvSpPr>
          <p:nvPr>
            <p:ph type="sldNum" sz="quarter" idx="11"/>
          </p:nvPr>
        </p:nvSpPr>
        <p:spPr/>
        <p:txBody>
          <a:bodyPr/>
          <a:lstStyle/>
          <a:p>
            <a:pPr>
              <a:defRPr/>
            </a:pPr>
            <a:endParaRPr lang="en-AU" dirty="0"/>
          </a:p>
        </p:txBody>
      </p:sp>
      <p:pic>
        <p:nvPicPr>
          <p:cNvPr id="6" name="Chart Placeholder 5"/>
          <p:cNvPicPr>
            <a:picLocks noGrp="1"/>
          </p:cNvPicPr>
          <p:nvPr>
            <p:ph type="chart" idx="1"/>
          </p:nvPr>
        </p:nvPicPr>
        <p:blipFill>
          <a:blip r:embed="rId3" cstate="print"/>
          <a:srcRect/>
          <a:stretch>
            <a:fillRect/>
          </a:stretch>
        </p:blipFill>
        <p:spPr bwMode="auto">
          <a:xfrm>
            <a:off x="0" y="1002535"/>
            <a:ext cx="9144000" cy="5855465"/>
          </a:xfrm>
          <a:prstGeom prst="rect">
            <a:avLst/>
          </a:prstGeom>
          <a:noFill/>
          <a:ln w="9525">
            <a:noFill/>
            <a:miter lim="800000"/>
            <a:headEnd/>
            <a:tailEnd/>
          </a:ln>
        </p:spPr>
      </p:pic>
    </p:spTree>
    <p:extLst>
      <p:ext uri="{BB962C8B-B14F-4D97-AF65-F5344CB8AC3E}">
        <p14:creationId xmlns:p14="http://schemas.microsoft.com/office/powerpoint/2010/main" val="1594238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482600" y="127000"/>
            <a:ext cx="7353300" cy="796925"/>
          </a:xfrm>
        </p:spPr>
        <p:txBody>
          <a:bodyPr/>
          <a:lstStyle/>
          <a:p>
            <a:pPr eaLnBrk="1" hangingPunct="1"/>
            <a:r>
              <a:rPr lang="en-AU" dirty="0" smtClean="0">
                <a:latin typeface="Arial" charset="0"/>
                <a:cs typeface="Arial" charset="0"/>
              </a:rPr>
              <a:t> </a:t>
            </a:r>
            <a:r>
              <a:rPr lang="en-AU" dirty="0" err="1" smtClean="0">
                <a:latin typeface="Arial" charset="0"/>
                <a:cs typeface="Arial" charset="0"/>
              </a:rPr>
              <a:t>JKTech</a:t>
            </a:r>
            <a:r>
              <a:rPr lang="en-AU" dirty="0" smtClean="0">
                <a:latin typeface="Arial" charset="0"/>
                <a:cs typeface="Arial" charset="0"/>
              </a:rPr>
              <a:t> Review - Energy / Size Distribution</a:t>
            </a:r>
          </a:p>
        </p:txBody>
      </p:sp>
      <p:sp>
        <p:nvSpPr>
          <p:cNvPr id="23555" name="Slide Number Placeholder 4"/>
          <p:cNvSpPr>
            <a:spLocks noGrp="1"/>
          </p:cNvSpPr>
          <p:nvPr>
            <p:ph type="sldNum" sz="quarter" idx="12"/>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r>
              <a:rPr lang="en-AU" smtClean="0">
                <a:latin typeface="Arial" charset="0"/>
                <a:cs typeface="Arial" charset="0"/>
              </a:rPr>
              <a:t> </a:t>
            </a:r>
            <a:fld id="{690A4E42-0689-4B03-9839-B0E44EBCA432}" type="slidenum">
              <a:rPr lang="en-AU" smtClean="0">
                <a:latin typeface="Arial" charset="0"/>
                <a:cs typeface="Arial" charset="0"/>
              </a:rPr>
              <a:pPr fontAlgn="base">
                <a:spcBef>
                  <a:spcPct val="0"/>
                </a:spcBef>
                <a:spcAft>
                  <a:spcPct val="0"/>
                </a:spcAft>
              </a:pPr>
              <a:t>4</a:t>
            </a:fld>
            <a:endParaRPr lang="en-AU" smtClean="0">
              <a:latin typeface="Arial" charset="0"/>
              <a:cs typeface="Arial" charset="0"/>
            </a:endParaRPr>
          </a:p>
        </p:txBody>
      </p:sp>
      <p:pic>
        <p:nvPicPr>
          <p:cNvPr id="23556" name="Picture 3"/>
          <p:cNvPicPr>
            <a:picLocks noGrp="1" noChangeAspect="1" noChangeArrowheads="1"/>
          </p:cNvPicPr>
          <p:nvPr>
            <p:ph idx="1"/>
          </p:nvPr>
        </p:nvPicPr>
        <p:blipFill>
          <a:blip r:embed="rId2" cstate="print"/>
          <a:srcRect/>
          <a:stretch>
            <a:fillRect/>
          </a:stretch>
        </p:blipFill>
        <p:spPr>
          <a:xfrm>
            <a:off x="660400" y="1384300"/>
            <a:ext cx="7886700" cy="3403600"/>
          </a:xfrm>
        </p:spPr>
      </p:pic>
      <p:pic>
        <p:nvPicPr>
          <p:cNvPr id="23557" name="Picture 2"/>
          <p:cNvPicPr>
            <a:picLocks noChangeAspect="1" noChangeArrowheads="1"/>
          </p:cNvPicPr>
          <p:nvPr/>
        </p:nvPicPr>
        <p:blipFill>
          <a:blip r:embed="rId3" cstate="print"/>
          <a:srcRect/>
          <a:stretch>
            <a:fillRect/>
          </a:stretch>
        </p:blipFill>
        <p:spPr bwMode="auto">
          <a:xfrm>
            <a:off x="5651500" y="1079500"/>
            <a:ext cx="3124200" cy="2041525"/>
          </a:xfrm>
          <a:prstGeom prst="rect">
            <a:avLst/>
          </a:prstGeom>
          <a:noFill/>
          <a:ln w="9525">
            <a:noFill/>
            <a:miter lim="800000"/>
            <a:headEnd/>
            <a:tailEnd/>
          </a:ln>
        </p:spPr>
      </p:pic>
      <p:sp>
        <p:nvSpPr>
          <p:cNvPr id="23558" name="TextBox 5"/>
          <p:cNvSpPr txBox="1">
            <a:spLocks noChangeArrowheads="1"/>
          </p:cNvSpPr>
          <p:nvPr/>
        </p:nvSpPr>
        <p:spPr bwMode="auto">
          <a:xfrm>
            <a:off x="850900" y="4991100"/>
            <a:ext cx="7886700" cy="825500"/>
          </a:xfrm>
          <a:prstGeom prst="rect">
            <a:avLst/>
          </a:prstGeom>
          <a:noFill/>
          <a:ln w="9525">
            <a:noFill/>
            <a:miter lim="800000"/>
            <a:headEnd/>
            <a:tailEnd/>
          </a:ln>
        </p:spPr>
        <p:txBody>
          <a:bodyPr>
            <a:spAutoFit/>
          </a:bodyPr>
          <a:lstStyle/>
          <a:p>
            <a:pPr algn="l">
              <a:buFont typeface="Arial" charset="0"/>
              <a:buChar char="•"/>
            </a:pPr>
            <a:r>
              <a:rPr lang="en-AU" sz="1400" b="1"/>
              <a:t>  </a:t>
            </a:r>
            <a:r>
              <a:rPr lang="en-AU" sz="1600" b="1"/>
              <a:t>Grinding size sets the energy consumption – majority is in the milling steps</a:t>
            </a:r>
          </a:p>
          <a:p>
            <a:pPr algn="l">
              <a:buFont typeface="Arial" charset="0"/>
              <a:buChar char="•"/>
            </a:pPr>
            <a:endParaRPr lang="en-AU" sz="1600" b="1"/>
          </a:p>
          <a:p>
            <a:pPr algn="l">
              <a:buFont typeface="Arial" charset="0"/>
              <a:buChar char="•"/>
            </a:pPr>
            <a:r>
              <a:rPr lang="en-AU" sz="1600" b="1"/>
              <a:t>  This can be traded off against blasting (chemical) energy</a:t>
            </a: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82600" y="127000"/>
            <a:ext cx="7353300" cy="796925"/>
          </a:xfrm>
        </p:spPr>
        <p:txBody>
          <a:bodyPr/>
          <a:lstStyle/>
          <a:p>
            <a:pPr eaLnBrk="1" hangingPunct="1"/>
            <a:r>
              <a:rPr lang="en-AU" dirty="0" err="1" smtClean="0">
                <a:latin typeface="Arial" charset="0"/>
                <a:cs typeface="Arial" charset="0"/>
              </a:rPr>
              <a:t>JKTech</a:t>
            </a:r>
            <a:r>
              <a:rPr lang="en-AU" dirty="0" smtClean="0">
                <a:latin typeface="Arial" charset="0"/>
                <a:cs typeface="Arial" charset="0"/>
              </a:rPr>
              <a:t> Review -  Comminution Energy</a:t>
            </a:r>
          </a:p>
        </p:txBody>
      </p:sp>
      <p:sp>
        <p:nvSpPr>
          <p:cNvPr id="7" name="Text Placeholder 6"/>
          <p:cNvSpPr>
            <a:spLocks noGrp="1"/>
          </p:cNvSpPr>
          <p:nvPr>
            <p:ph type="body" sz="quarter" idx="12"/>
          </p:nvPr>
        </p:nvSpPr>
        <p:spPr>
          <a:xfrm>
            <a:off x="482600" y="1254125"/>
            <a:ext cx="7408863" cy="4791075"/>
          </a:xfrm>
        </p:spPr>
        <p:txBody>
          <a:bodyPr rtlCol="0">
            <a:normAutofit/>
          </a:bodyPr>
          <a:lstStyle/>
          <a:p>
            <a:pPr lvl="1" eaLnBrk="1" fontAlgn="auto" hangingPunct="1">
              <a:spcBef>
                <a:spcPts val="0"/>
              </a:spcBef>
              <a:spcAft>
                <a:spcPts val="1200"/>
              </a:spcAft>
              <a:buFont typeface="Arial" pitchFamily="34" charset="0"/>
              <a:buChar char="•"/>
              <a:defRPr/>
            </a:pPr>
            <a:r>
              <a:rPr lang="en-AU" sz="1600" b="0" dirty="0" smtClean="0"/>
              <a:t>Grinding accounts for the majority of energy consumption in the mining operation.</a:t>
            </a:r>
          </a:p>
          <a:p>
            <a:pPr lvl="1" eaLnBrk="1" fontAlgn="auto" hangingPunct="1">
              <a:spcBef>
                <a:spcPts val="0"/>
              </a:spcBef>
              <a:spcAft>
                <a:spcPts val="1200"/>
              </a:spcAft>
              <a:buFont typeface="Arial" pitchFamily="34" charset="0"/>
              <a:buChar char="•"/>
              <a:defRPr/>
            </a:pPr>
            <a:r>
              <a:rPr lang="en-AU" sz="1600" b="0" dirty="0" smtClean="0"/>
              <a:t>There is an opportunity cost in shifting rock size reduction upstream from the mill into the mining process. </a:t>
            </a:r>
          </a:p>
          <a:p>
            <a:pPr lvl="1" eaLnBrk="1" fontAlgn="auto" hangingPunct="1">
              <a:spcBef>
                <a:spcPts val="0"/>
              </a:spcBef>
              <a:spcAft>
                <a:spcPts val="1200"/>
              </a:spcAft>
              <a:buFont typeface="Arial" pitchFamily="34" charset="0"/>
              <a:buChar char="•"/>
              <a:defRPr/>
            </a:pPr>
            <a:r>
              <a:rPr lang="en-AU" sz="1600" b="0" dirty="0" smtClean="0"/>
              <a:t>Intensive blasting to Ball Mill feed size is possible but would not eliminate a screening and crushing step. An economic cut-off of about P80 50mm is indicated for ultra-high intensity blasting.</a:t>
            </a:r>
          </a:p>
          <a:p>
            <a:pPr lvl="1" eaLnBrk="1" fontAlgn="auto" hangingPunct="1">
              <a:spcBef>
                <a:spcPts val="0"/>
              </a:spcBef>
              <a:spcAft>
                <a:spcPts val="1200"/>
              </a:spcAft>
              <a:buFont typeface="Arial" pitchFamily="34" charset="0"/>
              <a:buChar char="•"/>
              <a:defRPr/>
            </a:pPr>
            <a:r>
              <a:rPr lang="en-AU" sz="1600" b="0" dirty="0" smtClean="0"/>
              <a:t>There is  a limited potential of around 10% to reduce overall specific energy by moving from SABC circuits to HPGR/BM or Crushing/BM circuits. In many HPGR crushing circuits materials handling has become a major detrimental issue.</a:t>
            </a:r>
          </a:p>
          <a:p>
            <a:pPr lvl="1" eaLnBrk="1" fontAlgn="auto" hangingPunct="1">
              <a:spcBef>
                <a:spcPts val="0"/>
              </a:spcBef>
              <a:spcAft>
                <a:spcPts val="0"/>
              </a:spcAft>
              <a:buFont typeface="Arial" pitchFamily="34" charset="0"/>
              <a:buChar char="•"/>
              <a:defRPr/>
            </a:pPr>
            <a:r>
              <a:rPr lang="en-AU" sz="1600" b="0" dirty="0" smtClean="0"/>
              <a:t>Novel breakage techniques involving high voltage electrical pulses, microwaves and ultrasonics have been investigated in the laboratory but none have yet progressed to industrial applications.</a:t>
            </a:r>
          </a:p>
          <a:p>
            <a:pPr lvl="1" eaLnBrk="1" fontAlgn="auto" hangingPunct="1">
              <a:buFont typeface="Arial" pitchFamily="34" charset="0"/>
              <a:buChar char="•"/>
              <a:defRPr/>
            </a:pPr>
            <a:endParaRPr lang="en-AU" sz="1600" b="0" dirty="0" smtClean="0"/>
          </a:p>
          <a:p>
            <a:pPr lvl="1" eaLnBrk="1" fontAlgn="auto" hangingPunct="1">
              <a:buFont typeface="Arial" pitchFamily="34" charset="0"/>
              <a:buChar char="•"/>
              <a:defRPr/>
            </a:pPr>
            <a:endParaRPr lang="en-AU" sz="1800" b="0" dirty="0" smtClean="0"/>
          </a:p>
          <a:p>
            <a:pPr lvl="1" eaLnBrk="1" fontAlgn="auto" hangingPunct="1">
              <a:buFont typeface="Arial" pitchFamily="34" charset="0"/>
              <a:buChar char="•"/>
              <a:defRPr/>
            </a:pPr>
            <a:endParaRPr lang="en-AU" sz="1800" b="0" dirty="0" smtClean="0"/>
          </a:p>
          <a:p>
            <a:pPr lvl="1" eaLnBrk="1" fontAlgn="auto" hangingPunct="1">
              <a:buFont typeface="Arial" pitchFamily="34" charset="0"/>
              <a:buChar char="•"/>
              <a:defRPr/>
            </a:pPr>
            <a:endParaRPr lang="en-AU" sz="1800" b="0" dirty="0" smtClean="0"/>
          </a:p>
          <a:p>
            <a:pPr lvl="1" eaLnBrk="1" fontAlgn="auto" hangingPunct="1">
              <a:buFont typeface="Arial" pitchFamily="34" charset="0"/>
              <a:buChar char="•"/>
              <a:defRPr/>
            </a:pPr>
            <a:endParaRPr lang="en-AU" sz="1800" b="0" dirty="0" smtClean="0"/>
          </a:p>
          <a:p>
            <a:pPr lvl="1" eaLnBrk="1" fontAlgn="auto" hangingPunct="1">
              <a:buFont typeface="Arial" pitchFamily="34" charset="0"/>
              <a:buChar char="•"/>
              <a:defRPr/>
            </a:pPr>
            <a:endParaRPr lang="en-AU" sz="1800" b="0" dirty="0" smtClean="0"/>
          </a:p>
          <a:p>
            <a:pPr lvl="1" eaLnBrk="1" fontAlgn="auto" hangingPunct="1">
              <a:buFont typeface="Arial" pitchFamily="34" charset="0"/>
              <a:buChar char="•"/>
              <a:defRPr/>
            </a:pPr>
            <a:endParaRPr lang="en-AU" sz="1800" b="0" dirty="0" smtClean="0"/>
          </a:p>
          <a:p>
            <a:pPr lvl="2" eaLnBrk="1" fontAlgn="auto" hangingPunct="1">
              <a:buFont typeface="Arial" pitchFamily="34" charset="0"/>
              <a:buChar char="•"/>
              <a:defRPr/>
            </a:pPr>
            <a:endParaRPr lang="en-AU" sz="1800" b="0" dirty="0"/>
          </a:p>
        </p:txBody>
      </p:sp>
      <p:sp>
        <p:nvSpPr>
          <p:cNvPr id="30724" name="Slide Number Placeholder 4"/>
          <p:cNvSpPr>
            <a:spLocks noGrp="1"/>
          </p:cNvSpPr>
          <p:nvPr>
            <p:ph type="sldNum" sz="quarter" idx="15"/>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r>
              <a:rPr lang="en-AU" smtClean="0">
                <a:latin typeface="Arial" charset="0"/>
                <a:cs typeface="Arial" charset="0"/>
              </a:rPr>
              <a:t> </a:t>
            </a:r>
            <a:fld id="{DF809ADF-2AF3-4F33-A8BF-17BA0526F9A1}" type="slidenum">
              <a:rPr lang="en-AU" smtClean="0">
                <a:latin typeface="Arial" charset="0"/>
                <a:cs typeface="Arial" charset="0"/>
              </a:rPr>
              <a:pPr fontAlgn="base">
                <a:spcBef>
                  <a:spcPct val="0"/>
                </a:spcBef>
                <a:spcAft>
                  <a:spcPct val="0"/>
                </a:spcAft>
              </a:pPr>
              <a:t>5</a:t>
            </a:fld>
            <a:endParaRPr lang="en-AU" smtClean="0">
              <a:latin typeface="Arial" charset="0"/>
              <a:cs typeface="Arial"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2600" y="127000"/>
            <a:ext cx="7353300" cy="796925"/>
          </a:xfrm>
        </p:spPr>
        <p:txBody>
          <a:bodyPr/>
          <a:lstStyle/>
          <a:p>
            <a:pPr eaLnBrk="1" hangingPunct="1"/>
            <a:r>
              <a:rPr lang="en-AU" dirty="0" smtClean="0">
                <a:latin typeface="Arial" charset="0"/>
                <a:cs typeface="Arial" charset="0"/>
              </a:rPr>
              <a:t>Some Thoughts</a:t>
            </a:r>
          </a:p>
        </p:txBody>
      </p:sp>
      <p:sp>
        <p:nvSpPr>
          <p:cNvPr id="12291" name="Text Placeholder 2"/>
          <p:cNvSpPr>
            <a:spLocks noGrp="1"/>
          </p:cNvSpPr>
          <p:nvPr>
            <p:ph type="body" sz="quarter" idx="12"/>
          </p:nvPr>
        </p:nvSpPr>
        <p:spPr>
          <a:xfrm>
            <a:off x="482600" y="1254125"/>
            <a:ext cx="8204200" cy="4791075"/>
          </a:xfrm>
        </p:spPr>
        <p:txBody>
          <a:bodyPr/>
          <a:lstStyle/>
          <a:p>
            <a:pPr eaLnBrk="1" hangingPunct="1">
              <a:spcBef>
                <a:spcPts val="600"/>
              </a:spcBef>
              <a:spcAft>
                <a:spcPts val="0"/>
              </a:spcAft>
              <a:buSzTx/>
              <a:buFont typeface="Arial" charset="0"/>
              <a:buChar char="•"/>
            </a:pPr>
            <a:r>
              <a:rPr lang="en-AU" sz="1600" b="0" dirty="0" smtClean="0">
                <a:latin typeface="Arial" charset="0"/>
                <a:cs typeface="Arial" charset="0"/>
              </a:rPr>
              <a:t>We all face the challenge of declining grades, deeper mines, higher </a:t>
            </a:r>
            <a:r>
              <a:rPr lang="en-AU" sz="1600" b="0" dirty="0" err="1" smtClean="0">
                <a:latin typeface="Arial" charset="0"/>
                <a:cs typeface="Arial" charset="0"/>
              </a:rPr>
              <a:t>capex</a:t>
            </a:r>
            <a:r>
              <a:rPr lang="en-AU" sz="1600" b="0" dirty="0" smtClean="0">
                <a:latin typeface="Arial" charset="0"/>
                <a:cs typeface="Arial" charset="0"/>
              </a:rPr>
              <a:t> and </a:t>
            </a:r>
            <a:r>
              <a:rPr lang="en-AU" sz="1600" b="0" dirty="0" err="1" smtClean="0">
                <a:latin typeface="Arial" charset="0"/>
                <a:cs typeface="Arial" charset="0"/>
              </a:rPr>
              <a:t>opex</a:t>
            </a:r>
            <a:r>
              <a:rPr lang="en-AU" sz="1600" b="0" dirty="0" smtClean="0">
                <a:latin typeface="Arial" charset="0"/>
                <a:cs typeface="Arial" charset="0"/>
              </a:rPr>
              <a:t>.</a:t>
            </a:r>
          </a:p>
          <a:p>
            <a:pPr eaLnBrk="1" hangingPunct="1">
              <a:spcBef>
                <a:spcPts val="600"/>
              </a:spcBef>
              <a:spcAft>
                <a:spcPts val="0"/>
              </a:spcAft>
              <a:buSzTx/>
              <a:buFont typeface="Arial" charset="0"/>
              <a:buChar char="•"/>
            </a:pPr>
            <a:r>
              <a:rPr lang="en-AU" sz="1600" b="0" dirty="0" smtClean="0">
                <a:latin typeface="Arial" charset="0"/>
                <a:cs typeface="Arial" charset="0"/>
              </a:rPr>
              <a:t>Energy is one cost driver but by no means the only one.</a:t>
            </a:r>
            <a:r>
              <a:rPr lang="en-AU" sz="1600" b="0" dirty="0"/>
              <a:t> </a:t>
            </a:r>
            <a:r>
              <a:rPr lang="en-AU" sz="1600" b="0" dirty="0" smtClean="0">
                <a:latin typeface="Arial" charset="0"/>
                <a:cs typeface="Arial" charset="0"/>
              </a:rPr>
              <a:t> </a:t>
            </a:r>
            <a:r>
              <a:rPr lang="en-AU" sz="1600" b="0" dirty="0">
                <a:latin typeface="Arial" charset="0"/>
                <a:cs typeface="Arial" charset="0"/>
              </a:rPr>
              <a:t>A </a:t>
            </a:r>
            <a:r>
              <a:rPr lang="en-AU" sz="1600" b="0" dirty="0" smtClean="0">
                <a:latin typeface="Arial" charset="0"/>
                <a:cs typeface="Arial" charset="0"/>
              </a:rPr>
              <a:t>50% </a:t>
            </a:r>
            <a:r>
              <a:rPr lang="en-AU" sz="1600" b="0" dirty="0">
                <a:latin typeface="Arial" charset="0"/>
                <a:cs typeface="Arial" charset="0"/>
              </a:rPr>
              <a:t>reduction in </a:t>
            </a:r>
            <a:r>
              <a:rPr lang="en-AU" sz="1600" b="0" dirty="0" err="1" smtClean="0">
                <a:latin typeface="Arial" charset="0"/>
                <a:cs typeface="Arial" charset="0"/>
              </a:rPr>
              <a:t>comminution</a:t>
            </a:r>
            <a:r>
              <a:rPr lang="en-AU" sz="1600" b="0" dirty="0" smtClean="0">
                <a:latin typeface="Arial" charset="0"/>
                <a:cs typeface="Arial" charset="0"/>
              </a:rPr>
              <a:t> energy </a:t>
            </a:r>
            <a:r>
              <a:rPr lang="en-AU" sz="1600" b="0" dirty="0">
                <a:latin typeface="Arial" charset="0"/>
                <a:cs typeface="Arial" charset="0"/>
              </a:rPr>
              <a:t>per se would certainly be welcome but may not be the paradigm shift we need</a:t>
            </a:r>
            <a:r>
              <a:rPr lang="en-AU" sz="1600" b="0" dirty="0" smtClean="0">
                <a:latin typeface="Arial" charset="0"/>
                <a:cs typeface="Arial" charset="0"/>
              </a:rPr>
              <a:t>.</a:t>
            </a:r>
          </a:p>
          <a:p>
            <a:pPr eaLnBrk="1" hangingPunct="1">
              <a:spcBef>
                <a:spcPts val="600"/>
              </a:spcBef>
              <a:spcAft>
                <a:spcPts val="0"/>
              </a:spcAft>
              <a:buSzTx/>
              <a:buFont typeface="Arial" charset="0"/>
              <a:buChar char="•"/>
            </a:pPr>
            <a:r>
              <a:rPr lang="en-AU" sz="1600" b="0" dirty="0" smtClean="0">
                <a:latin typeface="Arial" charset="0"/>
                <a:cs typeface="Arial" charset="0"/>
              </a:rPr>
              <a:t>Grinding more efficiently 98% of what we don’t want to grind at all does not seem to be the answer, particularly as that gangue then locks up water.</a:t>
            </a:r>
          </a:p>
          <a:p>
            <a:pPr eaLnBrk="1" hangingPunct="1">
              <a:spcBef>
                <a:spcPts val="600"/>
              </a:spcBef>
              <a:spcAft>
                <a:spcPts val="0"/>
              </a:spcAft>
              <a:buSzTx/>
              <a:buFont typeface="Arial" charset="0"/>
              <a:buChar char="•"/>
            </a:pPr>
            <a:r>
              <a:rPr lang="en-AU" sz="1600" b="0" dirty="0" smtClean="0">
                <a:latin typeface="Arial" charset="0"/>
                <a:cs typeface="Arial" charset="0"/>
              </a:rPr>
              <a:t>Water cost is high and getting higher. Water logistics is becoming a key differentiator between projects.</a:t>
            </a:r>
            <a:endParaRPr lang="en-AU" sz="1600" b="0" dirty="0">
              <a:latin typeface="Arial" charset="0"/>
              <a:cs typeface="Arial" charset="0"/>
            </a:endParaRPr>
          </a:p>
          <a:p>
            <a:pPr eaLnBrk="1" hangingPunct="1">
              <a:spcBef>
                <a:spcPts val="600"/>
              </a:spcBef>
              <a:spcAft>
                <a:spcPts val="0"/>
              </a:spcAft>
              <a:buSzTx/>
              <a:buFont typeface="Arial" charset="0"/>
              <a:buChar char="•"/>
            </a:pPr>
            <a:r>
              <a:rPr lang="en-AU" sz="1600" b="0" dirty="0" smtClean="0">
                <a:latin typeface="Arial" charset="0"/>
                <a:cs typeface="Arial" charset="0"/>
              </a:rPr>
              <a:t>Our experience is that where we can AG milling beats SAG milling. Grinding balls aren’t cheap and can be equivalent to  30%-40% of  the concentrator power costs. </a:t>
            </a:r>
          </a:p>
          <a:p>
            <a:pPr eaLnBrk="1" hangingPunct="1">
              <a:spcBef>
                <a:spcPts val="600"/>
              </a:spcBef>
              <a:spcAft>
                <a:spcPts val="0"/>
              </a:spcAft>
              <a:buSzTx/>
              <a:buFont typeface="Arial" charset="0"/>
              <a:buChar char="•"/>
            </a:pPr>
            <a:r>
              <a:rPr lang="en-AU" sz="1600" b="0" dirty="0" smtClean="0">
                <a:latin typeface="Arial" charset="0"/>
                <a:cs typeface="Arial" charset="0"/>
              </a:rPr>
              <a:t>Comminution is a means to an end</a:t>
            </a:r>
            <a:r>
              <a:rPr lang="en-AU" sz="1600" b="0" dirty="0">
                <a:latin typeface="Arial" charset="0"/>
                <a:cs typeface="Arial" charset="0"/>
              </a:rPr>
              <a:t>. In base metals we are over dependent on flotation. We expend the greatest energy in fine grinding – hence high potential benefit in rejecting waste early and chasing coarser </a:t>
            </a:r>
            <a:r>
              <a:rPr lang="en-AU" sz="1600" b="0" dirty="0" smtClean="0">
                <a:latin typeface="Arial" charset="0"/>
                <a:cs typeface="Arial" charset="0"/>
              </a:rPr>
              <a:t>separation upstream.</a:t>
            </a:r>
            <a:endParaRPr lang="en-AU" sz="1600" b="0" dirty="0">
              <a:latin typeface="Arial" charset="0"/>
              <a:cs typeface="Arial" charset="0"/>
            </a:endParaRPr>
          </a:p>
          <a:p>
            <a:pPr eaLnBrk="1" hangingPunct="1">
              <a:spcBef>
                <a:spcPts val="600"/>
              </a:spcBef>
              <a:spcAft>
                <a:spcPts val="0"/>
              </a:spcAft>
              <a:buSzTx/>
              <a:buFont typeface="Arial" charset="0"/>
              <a:buChar char="•"/>
            </a:pPr>
            <a:r>
              <a:rPr lang="en-AU" sz="1600" b="0" dirty="0" smtClean="0">
                <a:latin typeface="Arial" charset="0"/>
                <a:cs typeface="Arial" charset="0"/>
              </a:rPr>
              <a:t>Greater energy efficiency at the cost of increased circuit complexity may not be value adding</a:t>
            </a:r>
            <a:r>
              <a:rPr lang="en-AU" sz="1600" b="0" dirty="0">
                <a:latin typeface="Arial" charset="0"/>
                <a:cs typeface="Arial" charset="0"/>
              </a:rPr>
              <a:t>. For BHPB scale is important – we are looking at </a:t>
            </a:r>
            <a:r>
              <a:rPr lang="en-AU" sz="1600" b="0" dirty="0" smtClean="0">
                <a:latin typeface="Arial" charset="0"/>
                <a:cs typeface="Arial" charset="0"/>
              </a:rPr>
              <a:t>150,000 tpd </a:t>
            </a:r>
            <a:r>
              <a:rPr lang="en-AU" sz="1600" b="0" dirty="0">
                <a:latin typeface="Arial" charset="0"/>
                <a:cs typeface="Arial" charset="0"/>
              </a:rPr>
              <a:t>modules for </a:t>
            </a:r>
            <a:r>
              <a:rPr lang="en-AU" sz="1600" b="0" dirty="0" err="1" smtClean="0">
                <a:latin typeface="Arial" charset="0"/>
                <a:cs typeface="Arial" charset="0"/>
              </a:rPr>
              <a:t>Escondida</a:t>
            </a:r>
            <a:r>
              <a:rPr lang="en-AU" sz="1600" b="0" dirty="0" smtClean="0">
                <a:latin typeface="Arial" charset="0"/>
                <a:cs typeface="Arial" charset="0"/>
              </a:rPr>
              <a:t> and favour single lines.</a:t>
            </a:r>
          </a:p>
          <a:p>
            <a:pPr algn="ctr" eaLnBrk="1" hangingPunct="1">
              <a:buSzTx/>
            </a:pPr>
            <a:endParaRPr lang="en-AU" dirty="0" smtClean="0">
              <a:latin typeface="Arial" charset="0"/>
              <a:cs typeface="Arial" charset="0"/>
            </a:endParaRPr>
          </a:p>
          <a:p>
            <a:pPr algn="ctr" eaLnBrk="1" hangingPunct="1">
              <a:buSzTx/>
            </a:pPr>
            <a:endParaRPr lang="en-AU" dirty="0" smtClean="0">
              <a:latin typeface="Arial" charset="0"/>
              <a:cs typeface="Arial" charset="0"/>
            </a:endParaRPr>
          </a:p>
          <a:p>
            <a:pPr algn="ctr" eaLnBrk="1" hangingPunct="1">
              <a:buSzTx/>
            </a:pPr>
            <a:endParaRPr lang="en-AU" dirty="0" smtClean="0">
              <a:latin typeface="Arial" charset="0"/>
              <a:cs typeface="Arial" charset="0"/>
            </a:endParaRPr>
          </a:p>
          <a:p>
            <a:pPr algn="ctr" eaLnBrk="1" hangingPunct="1">
              <a:buSzTx/>
            </a:pPr>
            <a:endParaRPr lang="en-AU" dirty="0" smtClean="0">
              <a:latin typeface="Arial" charset="0"/>
              <a:cs typeface="Arial" charset="0"/>
            </a:endParaRPr>
          </a:p>
          <a:p>
            <a:pPr eaLnBrk="1" hangingPunct="1">
              <a:buSzTx/>
            </a:pPr>
            <a:endParaRPr lang="en-AU" dirty="0" smtClean="0">
              <a:latin typeface="Arial" charset="0"/>
              <a:cs typeface="Arial" charset="0"/>
            </a:endParaRPr>
          </a:p>
        </p:txBody>
      </p:sp>
      <p:sp>
        <p:nvSpPr>
          <p:cNvPr id="12292" name="Slide Number Placeholder 3"/>
          <p:cNvSpPr>
            <a:spLocks noGrp="1"/>
          </p:cNvSpPr>
          <p:nvPr>
            <p:ph type="sldNum" sz="quarter" idx="15"/>
          </p:nvPr>
        </p:nvSpPr>
        <p:spPr bwMode="auto">
          <a:noFill/>
          <a:ln>
            <a:miter lim="800000"/>
            <a:headEnd/>
            <a:tailEnd/>
          </a:ln>
        </p:spPr>
        <p:txBody>
          <a:bodyPr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  </a:t>
            </a:r>
            <a:fld id="{3F56B18F-73F1-422E-94F8-16FD24BE206E}" type="slidenum">
              <a:rPr lang="en-AU" smtClean="0">
                <a:latin typeface="Arial" charset="0"/>
                <a:cs typeface="Arial" charset="0"/>
              </a:rPr>
              <a:pPr fontAlgn="base">
                <a:spcBef>
                  <a:spcPct val="0"/>
                </a:spcBef>
                <a:spcAft>
                  <a:spcPct val="0"/>
                </a:spcAft>
              </a:pPr>
              <a:t>6</a:t>
            </a:fld>
            <a:endParaRPr lang="en-AU" dirty="0" smtClean="0">
              <a:latin typeface="Arial" charset="0"/>
              <a:cs typeface="Arial" charset="0"/>
            </a:endParaRPr>
          </a:p>
        </p:txBody>
      </p:sp>
      <p:sp>
        <p:nvSpPr>
          <p:cNvPr id="12293" name="Slide Number Placeholder 4"/>
          <p:cNvSpPr txBox="1">
            <a:spLocks noGrp="1"/>
          </p:cNvSpPr>
          <p:nvPr/>
        </p:nvSpPr>
        <p:spPr bwMode="auto">
          <a:xfrm>
            <a:off x="7583488" y="6521450"/>
            <a:ext cx="1084262" cy="138113"/>
          </a:xfrm>
          <a:prstGeom prst="rect">
            <a:avLst/>
          </a:prstGeom>
          <a:noFill/>
          <a:ln w="9525">
            <a:noFill/>
            <a:miter lim="800000"/>
            <a:headEnd/>
            <a:tailEnd/>
          </a:ln>
        </p:spPr>
        <p:txBody>
          <a:bodyPr lIns="0" tIns="0" rIns="0" bIns="0" anchor="ctr">
            <a:spAutoFit/>
          </a:bodyPr>
          <a:lstStyle/>
          <a:p>
            <a:pPr algn="r"/>
            <a:r>
              <a:rPr lang="en-AU" sz="900" dirty="0">
                <a:solidFill>
                  <a:schemeClr val="bg2"/>
                </a:solidFill>
                <a:cs typeface="Arial" charset="0"/>
              </a:rPr>
              <a:t> </a:t>
            </a:r>
            <a:fld id="{FB360C25-3E61-4859-A353-648EE58BC803}" type="slidenum">
              <a:rPr lang="en-AU" sz="900">
                <a:solidFill>
                  <a:schemeClr val="bg2"/>
                </a:solidFill>
                <a:cs typeface="Arial" charset="0"/>
              </a:rPr>
              <a:pPr algn="r"/>
              <a:t>6</a:t>
            </a:fld>
            <a:endParaRPr lang="en-AU" sz="900" dirty="0">
              <a:solidFill>
                <a:schemeClr val="bg2"/>
              </a:solidFill>
              <a:cs typeface="Arial"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0X BHP Billiton Standard or Widescreen Template">
  <a:themeElements>
    <a:clrScheme name="Custom 3">
      <a:dk1>
        <a:srgbClr val="000000"/>
      </a:dk1>
      <a:lt1>
        <a:srgbClr val="FFFFFF"/>
      </a:lt1>
      <a:dk2>
        <a:srgbClr val="444744"/>
      </a:dk2>
      <a:lt2>
        <a:srgbClr val="D1D1C5"/>
      </a:lt2>
      <a:accent1>
        <a:srgbClr val="E85100"/>
      </a:accent1>
      <a:accent2>
        <a:srgbClr val="5A7E92"/>
      </a:accent2>
      <a:accent3>
        <a:srgbClr val="919181"/>
      </a:accent3>
      <a:accent4>
        <a:srgbClr val="99C9A9"/>
      </a:accent4>
      <a:accent5>
        <a:srgbClr val="98A705"/>
      </a:accent5>
      <a:accent6>
        <a:srgbClr val="E8E848"/>
      </a:accent6>
      <a:hlink>
        <a:srgbClr val="5A7E92"/>
      </a:hlink>
      <a:folHlink>
        <a:srgbClr val="99B2C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1400" dirty="0" err="1" smtClean="0"/>
        </a:defPPr>
      </a:lstStyle>
    </a:txDef>
  </a:objectDefaults>
  <a:extraClrSchemeLst/>
</a:theme>
</file>

<file path=ppt/theme/theme2.xml><?xml version="1.0" encoding="utf-8"?>
<a:theme xmlns:a="http://schemas.openxmlformats.org/drawingml/2006/main" name="BHP Billiton Standard Template_FINAL">
  <a:themeElements>
    <a:clrScheme name="BHPB 2007 Palette 1">
      <a:dk1>
        <a:srgbClr val="000000"/>
      </a:dk1>
      <a:lt1>
        <a:srgbClr val="FFFFFF"/>
      </a:lt1>
      <a:dk2>
        <a:srgbClr val="444744"/>
      </a:dk2>
      <a:lt2>
        <a:srgbClr val="D1D1C5"/>
      </a:lt2>
      <a:accent1>
        <a:srgbClr val="E85100"/>
      </a:accent1>
      <a:accent2>
        <a:srgbClr val="A83835"/>
      </a:accent2>
      <a:accent3>
        <a:srgbClr val="528B91"/>
      </a:accent3>
      <a:accent4>
        <a:srgbClr val="28A284"/>
      </a:accent4>
      <a:accent5>
        <a:srgbClr val="98A705"/>
      </a:accent5>
      <a:accent6>
        <a:srgbClr val="9C667C"/>
      </a:accent6>
      <a:hlink>
        <a:srgbClr val="99C9A9"/>
      </a:hlink>
      <a:folHlink>
        <a:srgbClr val="E8E8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rgbClr val="000000"/>
          </a:solidFill>
          <a:prstDash val="solid"/>
          <a:round/>
          <a:headEnd type="none" w="med" len="med"/>
          <a:tailEnd type="none" w="med" len="med"/>
        </a:ln>
        <a:effectLst/>
      </a:spPr>
      <a:bodyPr vert="horz" wrap="square" lIns="0" tIns="0" rIns="0" bIns="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err="1"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000000"/>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444744"/>
        </a:lt2>
        <a:accent1>
          <a:srgbClr val="E85100"/>
        </a:accent1>
        <a:accent2>
          <a:srgbClr val="A83835"/>
        </a:accent2>
        <a:accent3>
          <a:srgbClr val="FFFFFF"/>
        </a:accent3>
        <a:accent4>
          <a:srgbClr val="000000"/>
        </a:accent4>
        <a:accent5>
          <a:srgbClr val="F2B3AA"/>
        </a:accent5>
        <a:accent6>
          <a:srgbClr val="98322F"/>
        </a:accent6>
        <a:hlink>
          <a:srgbClr val="528B91"/>
        </a:hlink>
        <a:folHlink>
          <a:srgbClr val="D1D1C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E85100"/>
        </a:dk2>
        <a:lt2>
          <a:srgbClr val="444744"/>
        </a:lt2>
        <a:accent1>
          <a:srgbClr val="E85100"/>
        </a:accent1>
        <a:accent2>
          <a:srgbClr val="A83835"/>
        </a:accent2>
        <a:accent3>
          <a:srgbClr val="FFFFFF"/>
        </a:accent3>
        <a:accent4>
          <a:srgbClr val="000000"/>
        </a:accent4>
        <a:accent5>
          <a:srgbClr val="F2B3AA"/>
        </a:accent5>
        <a:accent6>
          <a:srgbClr val="98322F"/>
        </a:accent6>
        <a:hlink>
          <a:srgbClr val="537D98"/>
        </a:hlink>
        <a:folHlink>
          <a:srgbClr val="D1D1C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200X BHP Billiton Standard or Widescreen Template</Template>
  <TotalTime>1084</TotalTime>
  <Words>547</Words>
  <Application>Microsoft Office PowerPoint</Application>
  <PresentationFormat>On-screen Show (4:3)</PresentationFormat>
  <Paragraphs>44</Paragraphs>
  <Slides>6</Slides>
  <Notes>2</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200X BHP Billiton Standard or Widescreen Template</vt:lpstr>
      <vt:lpstr>BHP Billiton Standard Template_FINAL</vt:lpstr>
      <vt:lpstr>CEEC Workshop on Energy Efficient Comminution                       </vt:lpstr>
      <vt:lpstr>PowerPoint Presentation</vt:lpstr>
      <vt:lpstr>History of annual Cu production and grades</vt:lpstr>
      <vt:lpstr> JKTech Review - Energy / Size Distribution</vt:lpstr>
      <vt:lpstr>JKTech Review -  Comminution Energy</vt:lpstr>
      <vt:lpstr>Some Thoughts</vt:lpstr>
    </vt:vector>
  </TitlesOfParts>
  <Company>CSC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BHP Billiton PowerPoint  Template and Style Guide</dc:title>
  <dc:creator>malkp</dc:creator>
  <cp:lastModifiedBy>georc</cp:lastModifiedBy>
  <cp:revision>107</cp:revision>
  <dcterms:created xsi:type="dcterms:W3CDTF">2012-02-27T13:11:01Z</dcterms:created>
  <dcterms:modified xsi:type="dcterms:W3CDTF">2012-07-24T07:03:19Z</dcterms:modified>
</cp:coreProperties>
</file>